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74" r:id="rId3"/>
    <p:sldMasterId id="2147483684" r:id="rId4"/>
    <p:sldMasterId id="2147483694" r:id="rId5"/>
  </p:sldMasterIdLst>
  <p:notesMasterIdLst>
    <p:notesMasterId r:id="rId21"/>
  </p:notesMasterIdLst>
  <p:sldIdLst>
    <p:sldId id="258" r:id="rId6"/>
    <p:sldId id="303" r:id="rId7"/>
    <p:sldId id="304" r:id="rId8"/>
    <p:sldId id="305" r:id="rId9"/>
    <p:sldId id="306" r:id="rId10"/>
    <p:sldId id="307" r:id="rId11"/>
    <p:sldId id="293" r:id="rId12"/>
    <p:sldId id="294" r:id="rId13"/>
    <p:sldId id="296" r:id="rId14"/>
    <p:sldId id="272" r:id="rId15"/>
    <p:sldId id="298" r:id="rId16"/>
    <p:sldId id="290" r:id="rId17"/>
    <p:sldId id="292" r:id="rId18"/>
    <p:sldId id="301" r:id="rId19"/>
    <p:sldId id="302" r:id="rId2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93">
          <p15:clr>
            <a:srgbClr val="A4A3A4"/>
          </p15:clr>
        </p15:guide>
        <p15:guide id="3" pos="3839">
          <p15:clr>
            <a:srgbClr val="A4A3A4"/>
          </p15:clr>
        </p15:guide>
        <p15:guide id="4" pos="3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tes, Hector (SpringPoint Technologies)" initials="MH(T" lastIdx="3" clrIdx="0">
    <p:extLst>
      <p:ext uri="{19B8F6BF-5375-455C-9EA6-DF929625EA0E}">
        <p15:presenceInfo xmlns:p15="http://schemas.microsoft.com/office/powerpoint/2012/main" userId="S::hector.montes@contractor.conocophillips.com::bf430ab5-975f-48d9-8f48-a305e5546550" providerId="AD"/>
      </p:ext>
    </p:extLst>
  </p:cmAuthor>
  <p:cmAuthor id="2" name="Henderson, Audrey E" initials="HAE" lastIdx="7" clrIdx="1">
    <p:extLst>
      <p:ext uri="{19B8F6BF-5375-455C-9EA6-DF929625EA0E}">
        <p15:presenceInfo xmlns:p15="http://schemas.microsoft.com/office/powerpoint/2012/main" userId="S::audrey.e.henderson@conocophillips.com::c30291ef-9679-47d9-9676-938602192da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F29"/>
    <a:srgbClr val="63A94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94"/>
  </p:normalViewPr>
  <p:slideViewPr>
    <p:cSldViewPr snapToGrid="0">
      <p:cViewPr varScale="1">
        <p:scale>
          <a:sx n="161" d="100"/>
          <a:sy n="161" d="100"/>
        </p:scale>
        <p:origin x="150" y="198"/>
      </p:cViewPr>
      <p:guideLst>
        <p:guide orient="horz" pos="2160"/>
        <p:guide orient="horz" pos="493"/>
        <p:guide pos="3839"/>
        <p:guide pos="3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71920008041166239"/>
          <c:y val="6.7776244974085895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4315661148027951E-2"/>
          <c:y val="0.17218076428436466"/>
          <c:w val="0.59790702811162644"/>
          <c:h val="0.7710535779227497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prstClr val="white"/>
              </a:solidFill>
            </a:ln>
          </c:spPr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0.70000000000000062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65-0A4D-92D3-79932B05C8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1E-0646-9B91-60A0A35AF9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1E-0646-9B91-60A0A35AF9C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1E-0646-9B91-60A0A35AF9C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 1</c:v>
                </c:pt>
              </c:strCache>
            </c:strRef>
          </c:tx>
          <c:spPr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0.5</c:v>
                </c:pt>
                <c:pt idx="1">
                  <c:v>0.30000000000000032</c:v>
                </c:pt>
                <c:pt idx="2">
                  <c:v>0.2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1E-0646-9B91-60A0A35AF9C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Other 2</c:v>
                </c:pt>
              </c:strCache>
            </c:strRef>
          </c:tx>
          <c:spPr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0.1</c:v>
                </c:pt>
                <c:pt idx="1">
                  <c:v>0.15000000000000024</c:v>
                </c:pt>
                <c:pt idx="2">
                  <c:v>0.2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1E-0646-9B91-60A0A35AF9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5745152"/>
        <c:axId val="55751040"/>
      </c:barChart>
      <c:catAx>
        <c:axId val="55745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55751040"/>
        <c:crosses val="autoZero"/>
        <c:auto val="1"/>
        <c:lblAlgn val="ctr"/>
        <c:lblOffset val="100"/>
        <c:noMultiLvlLbl val="0"/>
      </c:catAx>
      <c:valAx>
        <c:axId val="5575104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7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5574515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8840774290071858"/>
          <c:y val="7.1371454781744517E-2"/>
          <c:w val="0.17658538612621158"/>
          <c:h val="0.55628583441632962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5198B-1698-418D-9C4B-294FC5C686B8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1A0F7-0039-402F-B822-DAFDAA39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F551536-73CE-114C-9068-EE0492882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"/>
          <a:stretch/>
        </p:blipFill>
        <p:spPr>
          <a:xfrm>
            <a:off x="-1" y="-6626"/>
            <a:ext cx="12195589" cy="68785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C48797-1E5B-9B4A-8186-563FEE010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74"/>
          <a:stretch/>
        </p:blipFill>
        <p:spPr>
          <a:xfrm>
            <a:off x="-48163" y="-7257"/>
            <a:ext cx="10336696" cy="6885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5384DE-33E6-6C4F-8A18-D448B86BEE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93398"/>
            <a:ext cx="1696190" cy="38397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0999030-67FD-9045-9E15-758D03149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5211" y="2377435"/>
            <a:ext cx="7734935" cy="1668433"/>
          </a:xfrm>
        </p:spPr>
        <p:txBody>
          <a:bodyPr anchor="t">
            <a:noAutofit/>
          </a:bodyPr>
          <a:lstStyle>
            <a:lvl1pPr>
              <a:lnSpc>
                <a:spcPts val="6000"/>
              </a:lnSpc>
              <a:defRPr sz="620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96F594-92A8-5B40-B018-BB8AA3E1D0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5211" y="4052435"/>
            <a:ext cx="7365904" cy="111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B81EA27-559D-444C-9B91-CC79743C5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5211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A80F1B0-BB3E-BA45-A7E3-D6B739976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0007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0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166ED2E-8878-AC43-8DE7-00624678C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3302" y="6547617"/>
            <a:ext cx="48552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31AFD6F-3874-43D7-B664-445E2F2F06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351C361-75A3-EE45-9152-40356D593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79918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DFD1A0E-967A-AB4D-8A9C-8EEC2EBAE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4714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0F944B-AFCC-6244-BEE4-2E5E605E2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632" y="879226"/>
            <a:ext cx="10969943" cy="4808691"/>
          </a:xfrm>
          <a:prstGeom prst="rect">
            <a:avLst/>
          </a:prstGeom>
        </p:spPr>
        <p:txBody>
          <a:bodyPr>
            <a:normAutofit/>
          </a:bodyPr>
          <a:lstStyle>
            <a:lvl1pPr marL="282575" indent="-282575"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7388" indent="-230188">
              <a:buFont typeface=".Lucida Grande UI Regular"/>
              <a:buChar char="―"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084263" indent="-227013">
              <a:buFont typeface="Wingdings" pitchFamily="2" charset="2"/>
              <a:buChar char="§"/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489075" indent="-234950">
              <a:buFont typeface=".Lucida Grande UI Regular"/>
              <a:buChar char="―"/>
              <a:defRPr sz="1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-169863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27752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166ED2E-8878-AC43-8DE7-00624678C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3302" y="6547617"/>
            <a:ext cx="48552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31AFD6F-3874-43D7-B664-445E2F2F06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8482809-8565-BC4A-9F85-B27DDA22C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79918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E9B1555-52CF-9C4B-B575-B68F6F478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4714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55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333D7-C0E2-CC40-982E-B7C6BA4519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/>
          <a:stretch/>
        </p:blipFill>
        <p:spPr>
          <a:xfrm>
            <a:off x="0" y="-6383"/>
            <a:ext cx="12194698" cy="6889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FCFE07-9787-324B-8BD8-9D8001E8C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1"/>
          <a:stretch/>
        </p:blipFill>
        <p:spPr>
          <a:xfrm>
            <a:off x="0" y="1709"/>
            <a:ext cx="9808348" cy="6889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ECD25-6591-F84C-91A7-B48964401F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6" y="693398"/>
            <a:ext cx="1696190" cy="383973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A7154F2F-8D69-8946-9706-32EE839FB9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92" y="2344813"/>
            <a:ext cx="4242378" cy="1668433"/>
          </a:xfrm>
        </p:spPr>
        <p:txBody>
          <a:bodyPr anchor="t">
            <a:noAutofit/>
          </a:bodyPr>
          <a:lstStyle>
            <a:lvl1pPr>
              <a:lnSpc>
                <a:spcPts val="5000"/>
              </a:lnSpc>
              <a:defRPr sz="43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title text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46DA6BB-D800-3E40-8243-E4AB12723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2816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B0195C9-1DB2-AB45-9D6B-1282109F4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0236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D403FAE-1C2A-E14E-877A-1BE569BE8E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50828" y="2621023"/>
            <a:ext cx="6360581" cy="111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This is a secondary text descriptor which can go onto two lines. Use Calibri Light. </a:t>
            </a:r>
          </a:p>
        </p:txBody>
      </p:sp>
    </p:spTree>
    <p:extLst>
      <p:ext uri="{BB962C8B-B14F-4D97-AF65-F5344CB8AC3E}">
        <p14:creationId xmlns:p14="http://schemas.microsoft.com/office/powerpoint/2010/main" val="1203291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56A320-5B87-344E-BA6F-8893DB939F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/>
          <a:stretch/>
        </p:blipFill>
        <p:spPr>
          <a:xfrm>
            <a:off x="0" y="-4918"/>
            <a:ext cx="12195451" cy="68768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A58255-AA4D-0C4A-A76D-90EE703F6F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74"/>
          <a:stretch/>
        </p:blipFill>
        <p:spPr>
          <a:xfrm>
            <a:off x="-59634" y="-5124"/>
            <a:ext cx="10336696" cy="6885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A87E8-FFD5-5E49-9390-3B0EB7934D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93398"/>
            <a:ext cx="1696190" cy="383973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08C6E6E8-F64A-6945-88A1-CB7C8B3203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5211" y="2377435"/>
            <a:ext cx="7734935" cy="1668433"/>
          </a:xfrm>
        </p:spPr>
        <p:txBody>
          <a:bodyPr anchor="t">
            <a:noAutofit/>
          </a:bodyPr>
          <a:lstStyle>
            <a:lvl1pPr>
              <a:lnSpc>
                <a:spcPts val="6000"/>
              </a:lnSpc>
              <a:defRPr sz="62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text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2C300FA-9200-BB42-B5C2-189F9E9143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5211" y="4052435"/>
            <a:ext cx="7365904" cy="111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BD7DC57-7E4C-344F-BCDF-BEDC91359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5211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B53EEA8-B266-BB46-BC62-4E1A9EB25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0007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6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30F516-C827-E448-9752-50DB0EE363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09"/>
            <a:ext cx="12188825" cy="6854581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882CF072-EC2E-D146-871D-E5B3AA28F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92" y="2344813"/>
            <a:ext cx="4242378" cy="1668433"/>
          </a:xfrm>
        </p:spPr>
        <p:txBody>
          <a:bodyPr anchor="t">
            <a:noAutofit/>
          </a:bodyPr>
          <a:lstStyle>
            <a:lvl1pPr>
              <a:lnSpc>
                <a:spcPts val="5000"/>
              </a:lnSpc>
              <a:defRPr sz="43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title text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AFBC5C-B9E8-6C45-8969-A5D6D2933B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6" y="693398"/>
            <a:ext cx="1696190" cy="383973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0FEFC70-805A-8F44-A975-F7D92FC21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2816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28BD12-E574-CF4B-8DB5-35184BEB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612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B9BB6FE-0147-4243-819B-EC5F8E096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5482" y="2621023"/>
            <a:ext cx="6360581" cy="111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This is a secondary text descriptor which can go onto two lines. Use Calibri Light. </a:t>
            </a:r>
          </a:p>
        </p:txBody>
      </p:sp>
    </p:spTree>
    <p:extLst>
      <p:ext uri="{BB962C8B-B14F-4D97-AF65-F5344CB8AC3E}">
        <p14:creationId xmlns:p14="http://schemas.microsoft.com/office/powerpoint/2010/main" val="2437801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9DC1628-D97F-D64A-B4A2-D78187428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3302" y="6547617"/>
            <a:ext cx="48552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31AFD6F-3874-43D7-B664-445E2F2F06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F285F94-E3C6-AA4C-911F-66F1563E1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79918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A4ECCA4-14D2-1E4E-8CB6-32724B7618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4714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56934A-FB50-A645-B062-813143057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632" y="879226"/>
            <a:ext cx="10969943" cy="4808691"/>
          </a:xfrm>
          <a:prstGeom prst="rect">
            <a:avLst/>
          </a:prstGeom>
        </p:spPr>
        <p:txBody>
          <a:bodyPr>
            <a:normAutofit/>
          </a:bodyPr>
          <a:lstStyle>
            <a:lvl1pPr marL="282575" indent="-282575"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7388" indent="-230188">
              <a:buFont typeface=".Lucida Grande UI Regular"/>
              <a:buChar char="―"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084263" indent="-227013">
              <a:buFont typeface="Wingdings" pitchFamily="2" charset="2"/>
              <a:buChar char="§"/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489075" indent="-234950">
              <a:buFont typeface=".Lucida Grande UI Regular"/>
              <a:buChar char="―"/>
              <a:defRPr sz="1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-169863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78474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9DC1628-D97F-D64A-B4A2-D78187428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3302" y="6547617"/>
            <a:ext cx="48552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31AFD6F-3874-43D7-B664-445E2F2F06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9F96DB1-8BD1-2643-8847-F618C96270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79918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97E1772-B897-4E41-A9A7-D0BC70EE7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4714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57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333D7-C0E2-CC40-982E-B7C6BA4519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/>
          <a:stretch/>
        </p:blipFill>
        <p:spPr>
          <a:xfrm>
            <a:off x="0" y="-6383"/>
            <a:ext cx="12194698" cy="6889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FCFE07-9787-324B-8BD8-9D8001E8C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1"/>
          <a:stretch/>
        </p:blipFill>
        <p:spPr>
          <a:xfrm>
            <a:off x="0" y="1709"/>
            <a:ext cx="9808348" cy="6889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ECD25-6591-F84C-91A7-B48964401F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6" y="693398"/>
            <a:ext cx="1696190" cy="383973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A7154F2F-8D69-8946-9706-32EE839FB9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92" y="2344813"/>
            <a:ext cx="4242378" cy="1668433"/>
          </a:xfrm>
        </p:spPr>
        <p:txBody>
          <a:bodyPr anchor="t">
            <a:noAutofit/>
          </a:bodyPr>
          <a:lstStyle>
            <a:lvl1pPr>
              <a:lnSpc>
                <a:spcPts val="5000"/>
              </a:lnSpc>
              <a:defRPr sz="43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title text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46DA6BB-D800-3E40-8243-E4AB12723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2816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B0195C9-1DB2-AB45-9D6B-1282109F4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0236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D403FAE-1C2A-E14E-877A-1BE569BE8E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50828" y="2621023"/>
            <a:ext cx="6360581" cy="111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This is a secondary text descriptor which can go onto two lines. Use Calibri Light. </a:t>
            </a:r>
          </a:p>
        </p:txBody>
      </p:sp>
    </p:spTree>
    <p:extLst>
      <p:ext uri="{BB962C8B-B14F-4D97-AF65-F5344CB8AC3E}">
        <p14:creationId xmlns:p14="http://schemas.microsoft.com/office/powerpoint/2010/main" val="898327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72F3750-33B2-5F40-B99F-4532F50532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/>
          <a:stretch/>
        </p:blipFill>
        <p:spPr>
          <a:xfrm>
            <a:off x="0" y="-4917"/>
            <a:ext cx="12198626" cy="6886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22CDFD-95F3-F244-A5B8-1C761C6B4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74"/>
          <a:stretch/>
        </p:blipFill>
        <p:spPr>
          <a:xfrm>
            <a:off x="-59634" y="-5124"/>
            <a:ext cx="10336696" cy="6885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499FAE-10D9-654A-BF8C-48C7904031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93398"/>
            <a:ext cx="1696190" cy="383973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13DCEF8-3E62-C84A-A7AD-E46E85DD9B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5211" y="2377435"/>
            <a:ext cx="7734935" cy="1668433"/>
          </a:xfrm>
        </p:spPr>
        <p:txBody>
          <a:bodyPr anchor="t">
            <a:noAutofit/>
          </a:bodyPr>
          <a:lstStyle>
            <a:lvl1pPr>
              <a:lnSpc>
                <a:spcPts val="6000"/>
              </a:lnSpc>
              <a:defRPr sz="62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text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58EB6CB-AF2B-8B41-933E-6DFE2AD8AE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5211" y="4052435"/>
            <a:ext cx="7365904" cy="111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20FE2CB-F0A9-3B49-BCCE-C23CBF009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5211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504842D-A331-B844-9CDF-95423AC87A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0007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88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30F516-C827-E448-9752-50DB0EE363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09"/>
            <a:ext cx="12188824" cy="68545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D04EE-D2F8-7F49-81C8-2B3519BC8A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1"/>
          <a:stretch/>
        </p:blipFill>
        <p:spPr>
          <a:xfrm>
            <a:off x="-1" y="1709"/>
            <a:ext cx="9758296" cy="6854581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E151C57B-09DC-AB45-A31C-A6AC4E53B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92" y="2344813"/>
            <a:ext cx="4242378" cy="1668433"/>
          </a:xfrm>
        </p:spPr>
        <p:txBody>
          <a:bodyPr anchor="t">
            <a:noAutofit/>
          </a:bodyPr>
          <a:lstStyle>
            <a:lvl1pPr>
              <a:lnSpc>
                <a:spcPts val="5000"/>
              </a:lnSpc>
              <a:defRPr sz="43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title text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9A2D28-5057-8A46-83F8-40FAFD7B93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6" y="693398"/>
            <a:ext cx="1696190" cy="383973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0273D0-31B6-4548-8E3D-1C8ACA502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692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5F832BA-0989-E64E-8E52-475F75BF8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81835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CBC7510-1F61-D147-A939-1E91B21A0D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50828" y="2621023"/>
            <a:ext cx="6237997" cy="111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This is a secondary text descriptor which can go onto two lines. In Calibri Light. </a:t>
            </a:r>
          </a:p>
        </p:txBody>
      </p:sp>
    </p:spTree>
    <p:extLst>
      <p:ext uri="{BB962C8B-B14F-4D97-AF65-F5344CB8AC3E}">
        <p14:creationId xmlns:p14="http://schemas.microsoft.com/office/powerpoint/2010/main" val="897026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1079EF-AB3F-CB4B-98A7-D02088352B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6" y="-6626"/>
            <a:ext cx="12238383" cy="68824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7EA6B5-DD6D-5043-B95A-22674F65CC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74"/>
          <a:stretch/>
        </p:blipFill>
        <p:spPr>
          <a:xfrm>
            <a:off x="-59634" y="-5124"/>
            <a:ext cx="10336696" cy="6885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7E3369-A2CD-8C41-9F22-D709A389B4F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93398"/>
            <a:ext cx="1696190" cy="383973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F5592026-241B-6342-ADC1-FDADEE445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5211" y="2377435"/>
            <a:ext cx="7734935" cy="1668433"/>
          </a:xfrm>
        </p:spPr>
        <p:txBody>
          <a:bodyPr anchor="t">
            <a:noAutofit/>
          </a:bodyPr>
          <a:lstStyle>
            <a:lvl1pPr>
              <a:lnSpc>
                <a:spcPts val="6000"/>
              </a:lnSpc>
              <a:defRPr sz="62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text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742E1C7-7994-7A4B-A634-85FFD3F5AE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5211" y="4052435"/>
            <a:ext cx="7365904" cy="111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6B0C00E-71EE-B848-BD2B-EF64D6B1A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5211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1F2F6F2-EF5D-3949-9993-84CE868C5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0007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82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DB69A2C-9156-E44F-BD89-90561DEF9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3302" y="6547617"/>
            <a:ext cx="48552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31AFD6F-3874-43D7-B664-445E2F2F06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BD1CEB3-D1D2-BE4C-9715-429743C79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79918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B1BEFE-A976-8E49-AD47-AFB2ACDAF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4714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0E18EF-123F-474B-A6D4-89DF13D6E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632" y="879226"/>
            <a:ext cx="10969943" cy="4808691"/>
          </a:xfrm>
          <a:prstGeom prst="rect">
            <a:avLst/>
          </a:prstGeom>
        </p:spPr>
        <p:txBody>
          <a:bodyPr>
            <a:normAutofit/>
          </a:bodyPr>
          <a:lstStyle>
            <a:lvl1pPr marL="282575" indent="-282575"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7388" indent="-230188">
              <a:buFont typeface=".Lucida Grande UI Regular"/>
              <a:buChar char="―"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084263" indent="-227013">
              <a:buFont typeface="Wingdings" pitchFamily="2" charset="2"/>
              <a:buChar char="§"/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489075" indent="-234950">
              <a:buFont typeface=".Lucida Grande UI Regular"/>
              <a:buChar char="―"/>
              <a:defRPr sz="1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-169863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10835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DB69A2C-9156-E44F-BD89-90561DEF9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3302" y="6547617"/>
            <a:ext cx="48552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31AFD6F-3874-43D7-B664-445E2F2F06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382D03-5B49-FE4C-8DC2-1B6F973DB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79918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67AF95F-659E-9749-875F-8909B3C79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4714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700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333D7-C0E2-CC40-982E-B7C6BA4519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/>
          <a:stretch/>
        </p:blipFill>
        <p:spPr>
          <a:xfrm>
            <a:off x="0" y="-6383"/>
            <a:ext cx="12194698" cy="6889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FCFE07-9787-324B-8BD8-9D8001E8C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1"/>
          <a:stretch/>
        </p:blipFill>
        <p:spPr>
          <a:xfrm>
            <a:off x="0" y="1709"/>
            <a:ext cx="9808348" cy="6889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ECD25-6591-F84C-91A7-B48964401F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6" y="693398"/>
            <a:ext cx="1696190" cy="383973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A7154F2F-8D69-8946-9706-32EE839FB9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92" y="2344813"/>
            <a:ext cx="4242378" cy="1668433"/>
          </a:xfrm>
        </p:spPr>
        <p:txBody>
          <a:bodyPr anchor="t">
            <a:noAutofit/>
          </a:bodyPr>
          <a:lstStyle>
            <a:lvl1pPr>
              <a:lnSpc>
                <a:spcPts val="5000"/>
              </a:lnSpc>
              <a:defRPr sz="43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title text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46DA6BB-D800-3E40-8243-E4AB12723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2816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B0195C9-1DB2-AB45-9D6B-1282109F4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0236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D403FAE-1C2A-E14E-877A-1BE569BE8E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50828" y="2621023"/>
            <a:ext cx="6360581" cy="111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This is a secondary text descriptor which can go onto two lines. Use Calibri Light. </a:t>
            </a:r>
          </a:p>
        </p:txBody>
      </p:sp>
    </p:spTree>
    <p:extLst>
      <p:ext uri="{BB962C8B-B14F-4D97-AF65-F5344CB8AC3E}">
        <p14:creationId xmlns:p14="http://schemas.microsoft.com/office/powerpoint/2010/main" val="25474186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CAA39F-C040-1B4A-A597-10924E3EF6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7" r="29719" b="40777"/>
          <a:stretch/>
        </p:blipFill>
        <p:spPr>
          <a:xfrm>
            <a:off x="10513908" y="5727791"/>
            <a:ext cx="1682537" cy="11353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522" y="460729"/>
            <a:ext cx="11280297" cy="6069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FF6EF7-F109-3C49-8428-D4A48FA47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3302" y="6547617"/>
            <a:ext cx="48552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31AFD6F-3874-43D7-B664-445E2F2F06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1D2BDBB-8795-B542-863F-B7D275AC9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79918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AF3971-F3BD-294C-8A25-E5AB2D04D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4714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75A19A-7E47-E344-85AD-E0C0E293D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1164234"/>
            <a:ext cx="10969943" cy="4808691"/>
          </a:xfrm>
          <a:prstGeom prst="rect">
            <a:avLst/>
          </a:prstGeom>
        </p:spPr>
        <p:txBody>
          <a:bodyPr>
            <a:normAutofit/>
          </a:bodyPr>
          <a:lstStyle>
            <a:lvl1pPr marL="282575" indent="-282575"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7388" indent="-230188">
              <a:buFont typeface=".Lucida Grande UI Regular"/>
              <a:buChar char="―"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084263" indent="-227013">
              <a:buFont typeface="Wingdings" pitchFamily="2" charset="2"/>
              <a:buChar char="§"/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489075" indent="-234950">
              <a:buFont typeface=".Lucida Grande UI Regular"/>
              <a:buChar char="―"/>
              <a:defRPr sz="1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-169863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71754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EF1EB9-50E4-3043-9F3B-3D0F410716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" t="64112" r="29401" b="19332"/>
          <a:stretch/>
        </p:blipFill>
        <p:spPr>
          <a:xfrm>
            <a:off x="10513908" y="5727791"/>
            <a:ext cx="1682537" cy="11353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522" y="460729"/>
            <a:ext cx="11280297" cy="6069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FF6EF7-F109-3C49-8428-D4A48FA47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3302" y="6547617"/>
            <a:ext cx="48552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31AFD6F-3874-43D7-B664-445E2F2F06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DCEECAC-FDB8-034D-942F-281625FBF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79918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FE65BC0-F167-5E45-882B-88082A95D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4714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E9CAB06-E5D2-4E45-9E25-F6485F4F3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1164234"/>
            <a:ext cx="10969943" cy="4808691"/>
          </a:xfrm>
          <a:prstGeom prst="rect">
            <a:avLst/>
          </a:prstGeom>
        </p:spPr>
        <p:txBody>
          <a:bodyPr>
            <a:normAutofit/>
          </a:bodyPr>
          <a:lstStyle>
            <a:lvl1pPr marL="282575" indent="-282575"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7388" indent="-230188">
              <a:buFont typeface=".Lucida Grande UI Regular"/>
              <a:buChar char="―"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084263" indent="-227013">
              <a:buFont typeface="Wingdings" pitchFamily="2" charset="2"/>
              <a:buChar char="§"/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489075" indent="-234950">
              <a:buFont typeface=".Lucida Grande UI Regular"/>
              <a:buChar char="―"/>
              <a:defRPr sz="1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-169863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90802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DE2D14-823F-6F44-AA67-D98CE05A1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" t="20778" r="29401" b="62666"/>
          <a:stretch/>
        </p:blipFill>
        <p:spPr>
          <a:xfrm>
            <a:off x="10513908" y="5727791"/>
            <a:ext cx="1682537" cy="11353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522" y="460729"/>
            <a:ext cx="11280297" cy="6069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FF6EF7-F109-3C49-8428-D4A48FA47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3302" y="6547617"/>
            <a:ext cx="48552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31AFD6F-3874-43D7-B664-445E2F2F06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A109ABD-E8A5-E545-9214-F47D002252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79918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7D4153E-5C7C-B64D-90D8-E47987161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4714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C44E4C-13A7-3641-96E4-43048D48D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1164234"/>
            <a:ext cx="10969943" cy="4808691"/>
          </a:xfrm>
          <a:prstGeom prst="rect">
            <a:avLst/>
          </a:prstGeom>
        </p:spPr>
        <p:txBody>
          <a:bodyPr>
            <a:normAutofit/>
          </a:bodyPr>
          <a:lstStyle>
            <a:lvl1pPr marL="282575" indent="-282575"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7388" indent="-230188">
              <a:buFont typeface=".Lucida Grande UI Regular"/>
              <a:buChar char="―"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084263" indent="-227013">
              <a:buFont typeface="Wingdings" pitchFamily="2" charset="2"/>
              <a:buChar char="§"/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489075" indent="-234950">
              <a:buFont typeface=".Lucida Grande UI Regular"/>
              <a:buChar char="―"/>
              <a:defRPr sz="1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-169863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830690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C7C6DA-F9B3-D348-8DFF-CC6E241D3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" t="82460" r="29401" b="984"/>
          <a:stretch/>
        </p:blipFill>
        <p:spPr>
          <a:xfrm>
            <a:off x="10513908" y="5727791"/>
            <a:ext cx="1682537" cy="11353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522" y="460729"/>
            <a:ext cx="11280297" cy="6069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FF6EF7-F109-3C49-8428-D4A48FA47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3302" y="6547617"/>
            <a:ext cx="48552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31AFD6F-3874-43D7-B664-445E2F2F06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2CFC010-4DCE-4F4E-B3DC-09D7BF0BA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79918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133D848-40BD-D34B-ADF5-57685E745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4714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DA0CA4-C91D-B345-93C7-95CA6E9F8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1164234"/>
            <a:ext cx="10969943" cy="4808691"/>
          </a:xfrm>
          <a:prstGeom prst="rect">
            <a:avLst/>
          </a:prstGeom>
        </p:spPr>
        <p:txBody>
          <a:bodyPr>
            <a:normAutofit/>
          </a:bodyPr>
          <a:lstStyle>
            <a:lvl1pPr marL="282575" indent="-282575"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7388" indent="-230188">
              <a:buFont typeface=".Lucida Grande UI Regular"/>
              <a:buChar char="―"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084263" indent="-227013">
              <a:buFont typeface="Wingdings" pitchFamily="2" charset="2"/>
              <a:buChar char="§"/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489075" indent="-234950">
              <a:buFont typeface=".Lucida Grande UI Regular"/>
              <a:buChar char="―"/>
              <a:defRPr sz="1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-169863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621232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72F3750-33B2-5F40-B99F-4532F50532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/>
          <a:stretch/>
        </p:blipFill>
        <p:spPr>
          <a:xfrm>
            <a:off x="0" y="-4917"/>
            <a:ext cx="12198626" cy="6886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22CDFD-95F3-F244-A5B8-1C761C6B4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74"/>
          <a:stretch/>
        </p:blipFill>
        <p:spPr>
          <a:xfrm>
            <a:off x="-59634" y="-5124"/>
            <a:ext cx="10336696" cy="6885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499FAE-10D9-654A-BF8C-48C7904031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93398"/>
            <a:ext cx="1696190" cy="383973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13DCEF8-3E62-C84A-A7AD-E46E85DD9B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5211" y="2377435"/>
            <a:ext cx="7734935" cy="1668433"/>
          </a:xfrm>
        </p:spPr>
        <p:txBody>
          <a:bodyPr anchor="t">
            <a:noAutofit/>
          </a:bodyPr>
          <a:lstStyle>
            <a:lvl1pPr>
              <a:lnSpc>
                <a:spcPts val="6000"/>
              </a:lnSpc>
              <a:defRPr sz="62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text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58EB6CB-AF2B-8B41-933E-6DFE2AD8AE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5211" y="4052435"/>
            <a:ext cx="7365904" cy="111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20FE2CB-F0A9-3B49-BCCE-C23CBF009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5211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504842D-A331-B844-9CDF-95423AC87A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0007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640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DB69A2C-9156-E44F-BD89-90561DEF9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3302" y="6547617"/>
            <a:ext cx="48552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31AFD6F-3874-43D7-B664-445E2F2F06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382D03-5B49-FE4C-8DC2-1B6F973DB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79918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67AF95F-659E-9749-875F-8909B3C79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4714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321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DB69A2C-9156-E44F-BD89-90561DEF9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3302" y="6547617"/>
            <a:ext cx="48552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31AFD6F-3874-43D7-B664-445E2F2F06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BD1CEB3-D1D2-BE4C-9715-429743C79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79918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B1BEFE-A976-8E49-AD47-AFB2ACDAF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4714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0E18EF-123F-474B-A6D4-89DF13D6E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632" y="879226"/>
            <a:ext cx="10969943" cy="4808691"/>
          </a:xfrm>
          <a:prstGeom prst="rect">
            <a:avLst/>
          </a:prstGeom>
        </p:spPr>
        <p:txBody>
          <a:bodyPr>
            <a:normAutofit/>
          </a:bodyPr>
          <a:lstStyle>
            <a:lvl1pPr marL="282575" indent="-282575"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7388" indent="-230188">
              <a:buFont typeface=".Lucida Grande UI Regular"/>
              <a:buChar char="―"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084263" indent="-227013">
              <a:buFont typeface="Wingdings" pitchFamily="2" charset="2"/>
              <a:buChar char="§"/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489075" indent="-234950">
              <a:buFont typeface=".Lucida Grande UI Regular"/>
              <a:buChar char="―"/>
              <a:defRPr sz="1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-169863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1427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333D7-C0E2-CC40-982E-B7C6BA4519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5" r="7174"/>
          <a:stretch/>
        </p:blipFill>
        <p:spPr>
          <a:xfrm>
            <a:off x="-6522" y="1"/>
            <a:ext cx="12201525" cy="686899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6D991FDB-E269-B34B-9C70-E69A46AA1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420" y="2391582"/>
            <a:ext cx="4242378" cy="1668433"/>
          </a:xfrm>
        </p:spPr>
        <p:txBody>
          <a:bodyPr anchor="t">
            <a:noAutofit/>
          </a:bodyPr>
          <a:lstStyle>
            <a:lvl1pPr>
              <a:lnSpc>
                <a:spcPts val="5000"/>
              </a:lnSpc>
              <a:defRPr sz="4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title text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C7CC7A8-EBF1-F84C-AAE0-07C9AC8A98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2724" y="2667792"/>
            <a:ext cx="6360581" cy="11160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This is a secondary text descriptor which can </a:t>
            </a:r>
            <a:br>
              <a:rPr lang="en-US" sz="2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 onto two lines. Use Calibri Light. </a:t>
            </a:r>
          </a:p>
          <a:p>
            <a:pPr lvl="1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860E85-1312-2B4A-AD9B-06BC1C88F5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691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4BE8E45-90A4-C94D-8998-E09E911F0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3560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4B5E82-C0C2-0A4B-86CC-2281C727C4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91" y="1036472"/>
            <a:ext cx="1410269" cy="32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454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30F516-C827-E448-9752-50DB0EE363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09"/>
            <a:ext cx="12188824" cy="68545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D04EE-D2F8-7F49-81C8-2B3519BC8A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1"/>
          <a:stretch/>
        </p:blipFill>
        <p:spPr>
          <a:xfrm>
            <a:off x="-1" y="1709"/>
            <a:ext cx="9758296" cy="6854581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E151C57B-09DC-AB45-A31C-A6AC4E53B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92" y="2344813"/>
            <a:ext cx="4242378" cy="1668433"/>
          </a:xfrm>
        </p:spPr>
        <p:txBody>
          <a:bodyPr anchor="t">
            <a:noAutofit/>
          </a:bodyPr>
          <a:lstStyle>
            <a:lvl1pPr>
              <a:lnSpc>
                <a:spcPts val="5000"/>
              </a:lnSpc>
              <a:defRPr sz="43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title text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9A2D28-5057-8A46-83F8-40FAFD7B93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6" y="693398"/>
            <a:ext cx="1696190" cy="383973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0273D0-31B6-4548-8E3D-1C8ACA502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692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5F832BA-0989-E64E-8E52-475F75BF8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81835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CBC7510-1F61-D147-A939-1E91B21A0D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50828" y="2621023"/>
            <a:ext cx="6237997" cy="111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This is a secondary text descriptor which can go onto two lines. In Calibri Light. </a:t>
            </a:r>
          </a:p>
        </p:txBody>
      </p:sp>
    </p:spTree>
    <p:extLst>
      <p:ext uri="{BB962C8B-B14F-4D97-AF65-F5344CB8AC3E}">
        <p14:creationId xmlns:p14="http://schemas.microsoft.com/office/powerpoint/2010/main" val="9395950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333D7-C0E2-CC40-982E-B7C6BA4519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/>
          <a:stretch/>
        </p:blipFill>
        <p:spPr>
          <a:xfrm>
            <a:off x="0" y="-6383"/>
            <a:ext cx="12194698" cy="6889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FCFE07-9787-324B-8BD8-9D8001E8C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1"/>
          <a:stretch/>
        </p:blipFill>
        <p:spPr>
          <a:xfrm>
            <a:off x="0" y="1709"/>
            <a:ext cx="9808348" cy="6889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ECD25-6591-F84C-91A7-B48964401F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6" y="693398"/>
            <a:ext cx="1696190" cy="383973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A7154F2F-8D69-8946-9706-32EE839FB9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92" y="2344813"/>
            <a:ext cx="4242378" cy="1668433"/>
          </a:xfrm>
        </p:spPr>
        <p:txBody>
          <a:bodyPr anchor="t">
            <a:noAutofit/>
          </a:bodyPr>
          <a:lstStyle>
            <a:lvl1pPr>
              <a:lnSpc>
                <a:spcPts val="5000"/>
              </a:lnSpc>
              <a:defRPr sz="43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title text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46DA6BB-D800-3E40-8243-E4AB12723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2816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B0195C9-1DB2-AB45-9D6B-1282109F4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0236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D403FAE-1C2A-E14E-877A-1BE569BE8E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50828" y="2621023"/>
            <a:ext cx="6360581" cy="111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This is a secondary text descriptor which can go onto two lines. Use Calibri Light. </a:t>
            </a:r>
          </a:p>
        </p:txBody>
      </p:sp>
    </p:spTree>
    <p:extLst>
      <p:ext uri="{BB962C8B-B14F-4D97-AF65-F5344CB8AC3E}">
        <p14:creationId xmlns:p14="http://schemas.microsoft.com/office/powerpoint/2010/main" val="1762027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333D7-C0E2-CC40-982E-B7C6BA4519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/>
          <a:stretch/>
        </p:blipFill>
        <p:spPr>
          <a:xfrm>
            <a:off x="0" y="-6383"/>
            <a:ext cx="12194698" cy="6889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FCFE07-9787-324B-8BD8-9D8001E8C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1"/>
          <a:stretch/>
        </p:blipFill>
        <p:spPr>
          <a:xfrm>
            <a:off x="0" y="1709"/>
            <a:ext cx="9808348" cy="6889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ECD25-6591-F84C-91A7-B48964401F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6" y="693398"/>
            <a:ext cx="1696190" cy="383973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A7154F2F-8D69-8946-9706-32EE839FB9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92" y="2344813"/>
            <a:ext cx="4242378" cy="1668433"/>
          </a:xfrm>
        </p:spPr>
        <p:txBody>
          <a:bodyPr anchor="t">
            <a:noAutofit/>
          </a:bodyPr>
          <a:lstStyle>
            <a:lvl1pPr>
              <a:lnSpc>
                <a:spcPts val="5000"/>
              </a:lnSpc>
              <a:defRPr sz="43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title text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46DA6BB-D800-3E40-8243-E4AB12723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2816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B0195C9-1DB2-AB45-9D6B-1282109F4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0236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D403FAE-1C2A-E14E-877A-1BE569BE8E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50828" y="2621023"/>
            <a:ext cx="6360581" cy="111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This is a secondary text descriptor which can go onto two lines. Use Calibri Light. </a:t>
            </a:r>
          </a:p>
        </p:txBody>
      </p:sp>
    </p:spTree>
    <p:extLst>
      <p:ext uri="{BB962C8B-B14F-4D97-AF65-F5344CB8AC3E}">
        <p14:creationId xmlns:p14="http://schemas.microsoft.com/office/powerpoint/2010/main" val="52152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42D623-6AFC-6D47-AECB-77E220941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632" y="879226"/>
            <a:ext cx="10969943" cy="4808691"/>
          </a:xfrm>
          <a:prstGeom prst="rect">
            <a:avLst/>
          </a:prstGeom>
        </p:spPr>
        <p:txBody>
          <a:bodyPr>
            <a:normAutofit/>
          </a:bodyPr>
          <a:lstStyle>
            <a:lvl1pPr marL="282575" indent="-282575"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7388" indent="-230188">
              <a:buFont typeface=".Lucida Grande UI Regular"/>
              <a:buChar char="―"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084263" indent="-227013">
              <a:buFont typeface="Wingdings" pitchFamily="2" charset="2"/>
              <a:buChar char="§"/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489075" indent="-234950">
              <a:buFont typeface=".Lucida Grande UI Regular"/>
              <a:buChar char="―"/>
              <a:defRPr sz="1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-169863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A83670D-E480-40AC-9EF4-311CDB2CC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3302" y="6547617"/>
            <a:ext cx="48552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31AFD6F-3874-43D7-B664-445E2F2F06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34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FC963-3CF2-3546-921D-213A13258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76777-DC87-9445-8021-F4E15A6F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FD6F-3874-43D7-B664-445E2F2F06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70DD8D-BFE2-AA47-ABD8-12D969338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79918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094DF2A-B2DF-F34F-8014-703CED957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4714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3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CAA39F-C040-1B4A-A597-10924E3EF6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7" r="29719" b="40777"/>
          <a:stretch/>
        </p:blipFill>
        <p:spPr>
          <a:xfrm>
            <a:off x="10513908" y="5727791"/>
            <a:ext cx="1682537" cy="11353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522" y="460729"/>
            <a:ext cx="11280297" cy="6069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FF6EF7-F109-3C49-8428-D4A48FA47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3302" y="6547617"/>
            <a:ext cx="48552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31AFD6F-3874-43D7-B664-445E2F2F06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1D2BDBB-8795-B542-863F-B7D275AC9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79918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AF3971-F3BD-294C-8A25-E5AB2D04D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4714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75A19A-7E47-E344-85AD-E0C0E293D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1164234"/>
            <a:ext cx="10969943" cy="4808691"/>
          </a:xfrm>
          <a:prstGeom prst="rect">
            <a:avLst/>
          </a:prstGeom>
        </p:spPr>
        <p:txBody>
          <a:bodyPr>
            <a:normAutofit/>
          </a:bodyPr>
          <a:lstStyle>
            <a:lvl1pPr marL="282575" indent="-282575"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7388" indent="-230188">
              <a:buFont typeface=".Lucida Grande UI Regular"/>
              <a:buChar char="―"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084263" indent="-227013">
              <a:buFont typeface="Wingdings" pitchFamily="2" charset="2"/>
              <a:buChar char="§"/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489075" indent="-234950">
              <a:buFont typeface=".Lucida Grande UI Regular"/>
              <a:buChar char="―"/>
              <a:defRPr sz="1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-169863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92067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76CF987-C65C-B549-8EED-AAC3E4EE0A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"/>
          <a:stretch/>
        </p:blipFill>
        <p:spPr>
          <a:xfrm>
            <a:off x="1" y="-4917"/>
            <a:ext cx="12195450" cy="68731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B79799-C7BB-1745-B485-48AA17591C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74"/>
          <a:stretch/>
        </p:blipFill>
        <p:spPr>
          <a:xfrm>
            <a:off x="-59634" y="-5124"/>
            <a:ext cx="10336696" cy="6885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EF7513-FE4A-F149-8C32-D519357DA6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93398"/>
            <a:ext cx="1696190" cy="383973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CE1DA808-574F-A245-81F1-F9C356B0E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5211" y="2377435"/>
            <a:ext cx="7734935" cy="1668433"/>
          </a:xfrm>
        </p:spPr>
        <p:txBody>
          <a:bodyPr anchor="t">
            <a:noAutofit/>
          </a:bodyPr>
          <a:lstStyle>
            <a:lvl1pPr>
              <a:lnSpc>
                <a:spcPts val="6000"/>
              </a:lnSpc>
              <a:defRPr sz="62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text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229EF3A-F99C-B045-9D61-2E0F9425E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5211" y="4052435"/>
            <a:ext cx="7365904" cy="111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A86211D-0014-614C-9AB4-02F790FC71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5211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C1D1C79-5E49-9D41-9667-610D0C463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0007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0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DDDC352-2ACE-EC45-9EAF-ED0939C640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70" y="0"/>
            <a:ext cx="1097865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8AB57A-3D58-CE45-B502-22756D430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1" t="15423"/>
          <a:stretch/>
        </p:blipFill>
        <p:spPr>
          <a:xfrm>
            <a:off x="-2" y="-1711"/>
            <a:ext cx="11543615" cy="6858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EF7513-FE4A-F149-8C32-D519357DA6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93398"/>
            <a:ext cx="1696190" cy="383973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4FF33E53-EFB8-0C44-A212-4C69BC6503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5211" y="2377435"/>
            <a:ext cx="7734935" cy="1668433"/>
          </a:xfrm>
        </p:spPr>
        <p:txBody>
          <a:bodyPr anchor="t">
            <a:noAutofit/>
          </a:bodyPr>
          <a:lstStyle>
            <a:lvl1pPr>
              <a:lnSpc>
                <a:spcPts val="6000"/>
              </a:lnSpc>
              <a:defRPr sz="62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6FF82A-4A5F-B34A-8240-4E8005F458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5211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4DC02EA-2499-C144-9488-3F9308F00F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8821" y="2717275"/>
            <a:ext cx="5780004" cy="111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This is a secondary text descriptor which can go onto two lines. Use Calibri Light.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F559720-6BBA-B340-B2C0-A0D255827D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68534" y="6459386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72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88825" cy="630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522" y="0"/>
            <a:ext cx="11280297" cy="606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79918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DE9C50-23F4-FA4C-BCF9-8B23BD52BA7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6459223"/>
            <a:ext cx="1007998" cy="228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2DFFA3-731C-4342-8181-0808550E14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7" r="29719" b="40777"/>
          <a:stretch/>
        </p:blipFill>
        <p:spPr>
          <a:xfrm>
            <a:off x="10513908" y="5727791"/>
            <a:ext cx="1682537" cy="113538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03302" y="6547617"/>
            <a:ext cx="48552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31AFD6F-3874-43D7-B664-445E2F2F06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27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3" r:id="rId2"/>
    <p:sldLayoutId id="2147483706" r:id="rId3"/>
    <p:sldLayoutId id="2147483710" r:id="rId4"/>
    <p:sldLayoutId id="2147483650" r:id="rId5"/>
    <p:sldLayoutId id="2147483717" r:id="rId6"/>
    <p:sldLayoutId id="2147483726" r:id="rId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ct val="20000"/>
        </a:spcBef>
        <a:buClr>
          <a:schemeClr val="accent1"/>
        </a:buClr>
        <a:buSzPct val="10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30188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88825" cy="630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522" y="0"/>
            <a:ext cx="11280297" cy="606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2DFFA3-731C-4342-8181-0808550E14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" t="64112" r="29401" b="19332"/>
          <a:stretch/>
        </p:blipFill>
        <p:spPr>
          <a:xfrm>
            <a:off x="10513908" y="5727791"/>
            <a:ext cx="1682537" cy="1135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0638B6-3896-AA4B-B816-416A2420655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6459223"/>
            <a:ext cx="1007998" cy="228184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8584F79-6AC6-6642-9947-1BCD12919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3302" y="6547617"/>
            <a:ext cx="48552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31AFD6F-3874-43D7-B664-445E2F2F06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80B3C82-F99E-7D4C-8176-0DF53B3709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79918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C9A6014-9942-694E-85F0-E4EFEBC45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4714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92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8" r:id="rId2"/>
    <p:sldLayoutId id="2147483666" r:id="rId3"/>
    <p:sldLayoutId id="2147483714" r:id="rId4"/>
    <p:sldLayoutId id="2147483718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ct val="20000"/>
        </a:spcBef>
        <a:buClr>
          <a:schemeClr val="accent1"/>
        </a:buClr>
        <a:buSzPct val="10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30188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88825" cy="630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522" y="0"/>
            <a:ext cx="11280297" cy="606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2DFFA3-731C-4342-8181-0808550E14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" t="20778" r="29401" b="62666"/>
          <a:stretch/>
        </p:blipFill>
        <p:spPr>
          <a:xfrm>
            <a:off x="10513908" y="5727791"/>
            <a:ext cx="1682537" cy="1135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D101A8-2B5E-4544-8CB0-B00C49CF3BD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6459223"/>
            <a:ext cx="1007998" cy="228184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428C43-3E4F-F440-A4C7-1B5B8D026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3302" y="6547617"/>
            <a:ext cx="48552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31AFD6F-3874-43D7-B664-445E2F2F06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5D4D817-5F23-EB44-99A0-485775B1C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79918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383FB9BC-2804-E344-9AF9-8E5ACD4FB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4714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6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05" r:id="rId2"/>
    <p:sldLayoutId id="2147483676" r:id="rId3"/>
    <p:sldLayoutId id="2147483715" r:id="rId4"/>
    <p:sldLayoutId id="2147483719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ct val="20000"/>
        </a:spcBef>
        <a:buClr>
          <a:schemeClr val="accent1"/>
        </a:buClr>
        <a:buSzPct val="10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30188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88825" cy="630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522" y="0"/>
            <a:ext cx="11280297" cy="606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2DFFA3-731C-4342-8181-0808550E14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" t="82460" r="29401" b="984"/>
          <a:stretch/>
        </p:blipFill>
        <p:spPr>
          <a:xfrm>
            <a:off x="10513908" y="5727791"/>
            <a:ext cx="1682537" cy="1135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54DA23-3FEB-594D-9EF3-503AAFB15B4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6459223"/>
            <a:ext cx="1007998" cy="228184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F1C0D56-5150-FF42-A396-273283BA4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3302" y="6547617"/>
            <a:ext cx="48552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31AFD6F-3874-43D7-B664-445E2F2F06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965346D-9D9D-FD4E-B1CE-48907DE4B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79918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B677D25-0359-B346-B44F-B3756CBA7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4714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1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7" r:id="rId2"/>
    <p:sldLayoutId id="2147483686" r:id="rId3"/>
    <p:sldLayoutId id="2147483716" r:id="rId4"/>
    <p:sldLayoutId id="2147483720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ct val="20000"/>
        </a:spcBef>
        <a:buClr>
          <a:schemeClr val="accent1"/>
        </a:buClr>
        <a:buSzPct val="10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30188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3CF7ACA-CCEA-7A45-8FE1-8E9168FAD34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6459223"/>
            <a:ext cx="1007998" cy="228184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4A817EB-EFD4-3447-8A8F-D6CD75979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3302" y="6547617"/>
            <a:ext cx="48552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31AFD6F-3874-43D7-B664-445E2F2F06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62F2DC5-975C-704C-9745-A7DF7B33A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79918" y="6444355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7DBC8F-FAFE-E94A-A5F8-798A26324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4714" y="6444355"/>
            <a:ext cx="6804660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marL="0" algn="ctr" defTabSz="914400" rtl="0" eaLnBrk="1" latinLnBrk="0" hangingPunct="1">
              <a:defRPr lang="en-US" sz="900" kern="1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33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713" r:id="rId4"/>
    <p:sldLayoutId id="2147483721" r:id="rId5"/>
    <p:sldLayoutId id="2147483722" r:id="rId6"/>
    <p:sldLayoutId id="2147483723" r:id="rId7"/>
    <p:sldLayoutId id="2147483724" r:id="rId8"/>
    <p:sldLayoutId id="2147483725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ct val="20000"/>
        </a:spcBef>
        <a:buClr>
          <a:schemeClr val="accent1"/>
        </a:buClr>
        <a:buSzPct val="10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30188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384D6EE-E731-3746-BB01-D506B99D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NDIC Data Getter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F8A98A-D624-414B-A1B1-81295EEED6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Automation that retrieves Shapes from NDIC’s GIS Library</a:t>
            </a:r>
          </a:p>
        </p:txBody>
      </p:sp>
    </p:spTree>
    <p:extLst>
      <p:ext uri="{BB962C8B-B14F-4D97-AF65-F5344CB8AC3E}">
        <p14:creationId xmlns:p14="http://schemas.microsoft.com/office/powerpoint/2010/main" val="1158292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BE6CDF6-DD54-9B40-920C-680F44AA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57D368-4261-5944-B254-4DE8598A4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FD6F-3874-43D7-B664-445E2F2F06B2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7930817-75A3-9840-BA77-E16A285A70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0613736"/>
              </p:ext>
            </p:extLst>
          </p:nvPr>
        </p:nvGraphicFramePr>
        <p:xfrm>
          <a:off x="7004161" y="1981933"/>
          <a:ext cx="3173669" cy="2460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6921A8F-DF93-194B-83C1-42B8B6E21C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8991551"/>
              </p:ext>
            </p:extLst>
          </p:nvPr>
        </p:nvGraphicFramePr>
        <p:xfrm>
          <a:off x="1781324" y="1904330"/>
          <a:ext cx="4716217" cy="261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9E5B42A-9609-9143-A7CD-43A498772AC4}"/>
              </a:ext>
            </a:extLst>
          </p:cNvPr>
          <p:cNvSpPr txBox="1"/>
          <p:nvPr/>
        </p:nvSpPr>
        <p:spPr>
          <a:xfrm>
            <a:off x="2093495" y="4440097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+mn-lt"/>
              </a:rPr>
              <a:t>Horizontal Category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913758-9BEE-C743-9959-EEFFB0DD6E10}"/>
              </a:ext>
            </a:extLst>
          </p:cNvPr>
          <p:cNvSpPr txBox="1"/>
          <p:nvPr/>
        </p:nvSpPr>
        <p:spPr>
          <a:xfrm rot="16200000">
            <a:off x="686391" y="2900803"/>
            <a:ext cx="2001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+mn-lt"/>
              </a:rPr>
              <a:t>Vertical Category</a:t>
            </a:r>
          </a:p>
        </p:txBody>
      </p:sp>
    </p:spTree>
    <p:extLst>
      <p:ext uri="{BB962C8B-B14F-4D97-AF65-F5344CB8AC3E}">
        <p14:creationId xmlns:p14="http://schemas.microsoft.com/office/powerpoint/2010/main" val="181546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CFCD-A741-C744-A248-115AF1B9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Approved Color Palette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D147D0-CF2E-7F4F-9B79-E68604F28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FD6F-3874-43D7-B664-445E2F2F06B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9CD566F3-9FB8-1C4B-AB93-799A0958D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0740" y="1413794"/>
            <a:ext cx="2302935" cy="344487"/>
          </a:xfrm>
          <a:prstGeom prst="roundRect">
            <a:avLst>
              <a:gd name="adj" fmla="val 0"/>
            </a:avLst>
          </a:prstGeom>
          <a:noFill/>
          <a:ln w="15875">
            <a:noFill/>
            <a:round/>
            <a:headEnd/>
            <a:tailEnd/>
          </a:ln>
        </p:spPr>
        <p:txBody>
          <a:bodyPr wrap="square" lIns="18288" tIns="18288" rIns="18288" bIns="18288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1447800">
              <a:lnSpc>
                <a:spcPts val="1200"/>
              </a:lnSpc>
            </a:pPr>
            <a:r>
              <a:rPr lang="en-US" sz="1000">
                <a:solidFill>
                  <a:prstClr val="black"/>
                </a:solidFill>
                <a:latin typeface="Calibri" pitchFamily="34" charset="0"/>
              </a:rPr>
              <a:t>Sample of how color values are found (RGB), right click, Custom tab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7E80A9-49A5-5442-96C5-2BEC947D4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355" y="1409461"/>
            <a:ext cx="914400" cy="1436483"/>
          </a:xfrm>
          <a:prstGeom prst="rect">
            <a:avLst/>
          </a:prstGeom>
          <a:solidFill>
            <a:srgbClr val="FF0000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719F6EB9-6057-D148-8C57-305150D75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355" y="2845944"/>
            <a:ext cx="914400" cy="247650"/>
          </a:xfrm>
          <a:prstGeom prst="roundRect">
            <a:avLst>
              <a:gd name="adj" fmla="val 16667"/>
            </a:avLst>
          </a:prstGeom>
          <a:noFill/>
          <a:ln w="15875">
            <a:noFill/>
            <a:round/>
            <a:headEnd/>
            <a:tailEnd/>
          </a:ln>
        </p:spPr>
        <p:txBody>
          <a:bodyPr lIns="18288" tIns="18288" rIns="18288" bIns="18288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912813">
              <a:lnSpc>
                <a:spcPts val="1200"/>
              </a:lnSpc>
            </a:pPr>
            <a:r>
              <a:rPr lang="en-US" sz="900">
                <a:solidFill>
                  <a:srgbClr val="000000"/>
                </a:solidFill>
                <a:latin typeface="Calibri" pitchFamily="34" charset="0"/>
              </a:rPr>
              <a:t>255/0/0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F57D5-B22B-3948-8C40-58932EC22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772" y="1409461"/>
            <a:ext cx="914400" cy="1436483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6D6E71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C42F3F-EA53-7A41-9C43-0E9B8C34B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3589" y="1409461"/>
            <a:ext cx="914400" cy="1436483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rgbClr val="6D6E71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A353B3E5-D99F-8341-8A6D-57FD7FEE6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7455" y="1212612"/>
            <a:ext cx="1147762" cy="249238"/>
          </a:xfrm>
          <a:prstGeom prst="roundRect">
            <a:avLst>
              <a:gd name="adj" fmla="val 16667"/>
            </a:avLst>
          </a:prstGeom>
          <a:noFill/>
          <a:ln w="15875">
            <a:noFill/>
            <a:round/>
            <a:headEnd/>
            <a:tailEnd/>
          </a:ln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912813">
              <a:lnSpc>
                <a:spcPts val="1200"/>
              </a:lnSpc>
            </a:pPr>
            <a:r>
              <a:rPr lang="en-US" sz="1000">
                <a:solidFill>
                  <a:srgbClr val="000000"/>
                </a:solidFill>
                <a:latin typeface="Calibri" pitchFamily="34" charset="0"/>
              </a:rPr>
              <a:t>White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41BB83E3-18FA-234E-82B7-D0041E7B2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083" y="1212612"/>
            <a:ext cx="1146175" cy="249237"/>
          </a:xfrm>
          <a:prstGeom prst="roundRect">
            <a:avLst>
              <a:gd name="adj" fmla="val 16667"/>
            </a:avLst>
          </a:prstGeom>
          <a:noFill/>
          <a:ln w="15875">
            <a:noFill/>
            <a:round/>
            <a:headEnd/>
            <a:tailEnd/>
          </a:ln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912813">
              <a:lnSpc>
                <a:spcPts val="1200"/>
              </a:lnSpc>
            </a:pPr>
            <a:r>
              <a:rPr lang="en-US" sz="1000">
                <a:solidFill>
                  <a:srgbClr val="000000"/>
                </a:solidFill>
                <a:latin typeface="Calibri" pitchFamily="34" charset="0"/>
              </a:rPr>
              <a:t>Black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86861ED-A04B-0648-8CBC-6AD321675987}"/>
              </a:ext>
            </a:extLst>
          </p:cNvPr>
          <p:cNvSpPr txBox="1">
            <a:spLocks/>
          </p:cNvSpPr>
          <p:nvPr/>
        </p:nvSpPr>
        <p:spPr>
          <a:xfrm>
            <a:off x="1404456" y="3210173"/>
            <a:ext cx="2100791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339725" indent="-339725">
              <a:spcBef>
                <a:spcPct val="20000"/>
              </a:spcBef>
              <a:buClr>
                <a:srgbClr val="FF0000"/>
              </a:buClr>
              <a:buSzPct val="108000"/>
              <a:defRPr/>
            </a:pPr>
            <a:r>
              <a:rPr lang="en-US" sz="1600">
                <a:solidFill>
                  <a:prstClr val="black"/>
                </a:solidFill>
                <a:latin typeface="Calibri Light" panose="020F0302020204030204" pitchFamily="34" charset="0"/>
              </a:rPr>
              <a:t>Secondary</a:t>
            </a:r>
          </a:p>
          <a:p>
            <a:pPr marL="339725" indent="-339725">
              <a:spcBef>
                <a:spcPct val="20000"/>
              </a:spcBef>
              <a:buClr>
                <a:srgbClr val="5C6C72"/>
              </a:buClr>
              <a:buSzPct val="108000"/>
              <a:buFont typeface="Wingdings 3" pitchFamily="18" charset="2"/>
              <a:buChar char=""/>
              <a:defRPr/>
            </a:pPr>
            <a:endParaRPr lang="en-US" sz="1600" kern="0">
              <a:solidFill>
                <a:prstClr val="black"/>
              </a:solidFill>
              <a:latin typeface="Calibri Light" panose="020F0302020204030204" pitchFamily="34" charset="0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731812-08E2-9E49-A7E9-D3B4098F0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367" y="3651638"/>
            <a:ext cx="906463" cy="670008"/>
          </a:xfrm>
          <a:prstGeom prst="rect">
            <a:avLst/>
          </a:prstGeom>
          <a:solidFill>
            <a:srgbClr val="5C6C72"/>
          </a:solidFill>
          <a:ln w="15875" algn="ctr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2BBDA0-670C-9A4A-AF34-2C7F13332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772" y="3651638"/>
            <a:ext cx="904875" cy="670008"/>
          </a:xfrm>
          <a:prstGeom prst="rect">
            <a:avLst/>
          </a:prstGeom>
          <a:solidFill>
            <a:srgbClr val="C72825"/>
          </a:solidFill>
          <a:ln w="15875" algn="ctr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29AB61-E0D5-DB4A-8C44-DB088F06B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3589" y="3651638"/>
            <a:ext cx="906462" cy="670008"/>
          </a:xfrm>
          <a:prstGeom prst="rect">
            <a:avLst/>
          </a:prstGeom>
          <a:solidFill>
            <a:srgbClr val="F57F29"/>
          </a:solidFill>
          <a:ln w="15875" algn="ctr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3909CF-433B-084B-9BA9-A55BB4986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1406" y="3651638"/>
            <a:ext cx="906462" cy="670008"/>
          </a:xfrm>
          <a:prstGeom prst="rect">
            <a:avLst/>
          </a:prstGeom>
          <a:solidFill>
            <a:srgbClr val="FFC709"/>
          </a:solidFill>
          <a:ln w="15875" algn="ctr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C6C72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AutoShape 5">
            <a:extLst>
              <a:ext uri="{FF2B5EF4-FFF2-40B4-BE49-F238E27FC236}">
                <a16:creationId xmlns:a16="http://schemas.microsoft.com/office/drawing/2014/main" id="{1881F3B2-57D4-044F-B6FA-CB33B4B8B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8987" y="5790384"/>
            <a:ext cx="1098550" cy="255588"/>
          </a:xfrm>
          <a:prstGeom prst="roundRect">
            <a:avLst>
              <a:gd name="adj" fmla="val 16667"/>
            </a:avLst>
          </a:prstGeom>
          <a:noFill/>
          <a:ln w="15875">
            <a:noFill/>
            <a:round/>
            <a:headEnd/>
            <a:tailEnd/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912813"/>
            <a:r>
              <a:rPr lang="en-US" sz="900">
                <a:solidFill>
                  <a:prstClr val="black"/>
                </a:solidFill>
                <a:latin typeface="Calibri" pitchFamily="34" charset="0"/>
              </a:rPr>
              <a:t>99/169/69</a:t>
            </a:r>
          </a:p>
        </p:txBody>
      </p:sp>
      <p:sp>
        <p:nvSpPr>
          <p:cNvPr id="17" name="AutoShape 5">
            <a:extLst>
              <a:ext uri="{FF2B5EF4-FFF2-40B4-BE49-F238E27FC236}">
                <a16:creationId xmlns:a16="http://schemas.microsoft.com/office/drawing/2014/main" id="{122C0DF4-9BF4-FE47-A190-E1EF81F18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8346" y="4321646"/>
            <a:ext cx="1011237" cy="254000"/>
          </a:xfrm>
          <a:prstGeom prst="roundRect">
            <a:avLst>
              <a:gd name="adj" fmla="val 16667"/>
            </a:avLst>
          </a:prstGeom>
          <a:noFill/>
          <a:ln w="15875">
            <a:noFill/>
            <a:round/>
            <a:headEnd/>
            <a:tailEnd/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912813"/>
            <a:r>
              <a:rPr lang="en-US" sz="900">
                <a:solidFill>
                  <a:prstClr val="black"/>
                </a:solidFill>
                <a:latin typeface="Calibri" pitchFamily="34" charset="0"/>
              </a:rPr>
              <a:t>245/127/41</a:t>
            </a: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2FCBB262-7A1E-5D43-920D-ED80F7C29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5092" y="4321646"/>
            <a:ext cx="1003300" cy="249237"/>
          </a:xfrm>
          <a:prstGeom prst="roundRect">
            <a:avLst>
              <a:gd name="adj" fmla="val 16667"/>
            </a:avLst>
          </a:prstGeom>
          <a:noFill/>
          <a:ln w="15875">
            <a:noFill/>
            <a:round/>
            <a:headEnd/>
            <a:tailEnd/>
          </a:ln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912813">
              <a:lnSpc>
                <a:spcPts val="1200"/>
              </a:lnSpc>
            </a:pPr>
            <a:r>
              <a:rPr lang="en-US" sz="900">
                <a:solidFill>
                  <a:prstClr val="black"/>
                </a:solidFill>
                <a:latin typeface="Calibri" pitchFamily="34" charset="0"/>
              </a:rPr>
              <a:t>92/108/114</a:t>
            </a:r>
          </a:p>
        </p:txBody>
      </p:sp>
      <p:sp>
        <p:nvSpPr>
          <p:cNvPr id="19" name="AutoShape 5">
            <a:extLst>
              <a:ext uri="{FF2B5EF4-FFF2-40B4-BE49-F238E27FC236}">
                <a16:creationId xmlns:a16="http://schemas.microsoft.com/office/drawing/2014/main" id="{759C07B5-3726-C547-BBF7-479112335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8194" y="4320952"/>
            <a:ext cx="1100137" cy="255389"/>
          </a:xfrm>
          <a:prstGeom prst="roundRect">
            <a:avLst>
              <a:gd name="adj" fmla="val 16667"/>
            </a:avLst>
          </a:prstGeom>
          <a:noFill/>
          <a:ln w="15875">
            <a:noFill/>
            <a:round/>
            <a:headEnd/>
            <a:tailEnd/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912813"/>
            <a:r>
              <a:rPr lang="en-US" sz="900">
                <a:solidFill>
                  <a:prstClr val="black"/>
                </a:solidFill>
                <a:latin typeface="Calibri" pitchFamily="34" charset="0"/>
              </a:rPr>
              <a:t>199/40/37</a:t>
            </a:r>
          </a:p>
        </p:txBody>
      </p:sp>
      <p:sp>
        <p:nvSpPr>
          <p:cNvPr id="20" name="AutoShape 5">
            <a:extLst>
              <a:ext uri="{FF2B5EF4-FFF2-40B4-BE49-F238E27FC236}">
                <a16:creationId xmlns:a16="http://schemas.microsoft.com/office/drawing/2014/main" id="{114DFA1B-2BF4-0947-AACD-532AB7F9D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8007" y="4321646"/>
            <a:ext cx="1066800" cy="254000"/>
          </a:xfrm>
          <a:prstGeom prst="roundRect">
            <a:avLst>
              <a:gd name="adj" fmla="val 16667"/>
            </a:avLst>
          </a:prstGeom>
          <a:noFill/>
          <a:ln w="15875">
            <a:noFill/>
            <a:round/>
            <a:headEnd/>
            <a:tailEnd/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912813"/>
            <a:r>
              <a:rPr lang="en-US" sz="900">
                <a:solidFill>
                  <a:prstClr val="black"/>
                </a:solidFill>
                <a:latin typeface="Calibri" pitchFamily="34" charset="0"/>
              </a:rPr>
              <a:t>255/199/9</a:t>
            </a:r>
          </a:p>
        </p:txBody>
      </p:sp>
      <p:sp>
        <p:nvSpPr>
          <p:cNvPr id="21" name="AutoShape 5">
            <a:extLst>
              <a:ext uri="{FF2B5EF4-FFF2-40B4-BE49-F238E27FC236}">
                <a16:creationId xmlns:a16="http://schemas.microsoft.com/office/drawing/2014/main" id="{CC90D100-2F7B-8341-BDC0-F6A0BBDB5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499" y="5790483"/>
            <a:ext cx="1106487" cy="255389"/>
          </a:xfrm>
          <a:prstGeom prst="roundRect">
            <a:avLst>
              <a:gd name="adj" fmla="val 16667"/>
            </a:avLst>
          </a:prstGeom>
          <a:noFill/>
          <a:ln w="15875">
            <a:noFill/>
            <a:round/>
            <a:headEnd/>
            <a:tailEnd/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912813"/>
            <a:r>
              <a:rPr lang="en-US" sz="900">
                <a:solidFill>
                  <a:prstClr val="black"/>
                </a:solidFill>
                <a:latin typeface="Calibri" pitchFamily="34" charset="0"/>
              </a:rPr>
              <a:t>0/125/193</a:t>
            </a:r>
          </a:p>
        </p:txBody>
      </p:sp>
      <p:sp>
        <p:nvSpPr>
          <p:cNvPr id="22" name="AutoShape 7">
            <a:extLst>
              <a:ext uri="{FF2B5EF4-FFF2-40B4-BE49-F238E27FC236}">
                <a16:creationId xmlns:a16="http://schemas.microsoft.com/office/drawing/2014/main" id="{3B1F14DF-1302-964C-B453-1B5090111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806" y="1212612"/>
            <a:ext cx="1147762" cy="249238"/>
          </a:xfrm>
          <a:prstGeom prst="roundRect">
            <a:avLst>
              <a:gd name="adj" fmla="val 16667"/>
            </a:avLst>
          </a:prstGeom>
          <a:noFill/>
          <a:ln w="15875">
            <a:noFill/>
            <a:round/>
            <a:headEnd/>
            <a:tailEnd/>
          </a:ln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912813">
              <a:lnSpc>
                <a:spcPts val="1200"/>
              </a:lnSpc>
            </a:pPr>
            <a:r>
              <a:rPr lang="en-US" sz="1000">
                <a:solidFill>
                  <a:srgbClr val="000000"/>
                </a:solidFill>
                <a:latin typeface="Calibri" pitchFamily="34" charset="0"/>
              </a:rPr>
              <a:t>Red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F6BADBDF-F9E2-C44A-A852-0E819EDE83A2}"/>
              </a:ext>
            </a:extLst>
          </p:cNvPr>
          <p:cNvSpPr txBox="1">
            <a:spLocks/>
          </p:cNvSpPr>
          <p:nvPr/>
        </p:nvSpPr>
        <p:spPr>
          <a:xfrm>
            <a:off x="1391756" y="4655306"/>
            <a:ext cx="2100791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339725" indent="-339725">
              <a:spcBef>
                <a:spcPct val="20000"/>
              </a:spcBef>
              <a:buClr>
                <a:srgbClr val="FF0000"/>
              </a:buClr>
              <a:buSzPct val="108000"/>
              <a:defRPr/>
            </a:pPr>
            <a:r>
              <a:rPr lang="en-US" sz="1600">
                <a:solidFill>
                  <a:prstClr val="black"/>
                </a:solidFill>
                <a:latin typeface="Calibri Light" panose="020F0302020204030204" pitchFamily="34" charset="0"/>
              </a:rPr>
              <a:t>Tertiary</a:t>
            </a:r>
          </a:p>
          <a:p>
            <a:pPr marL="339725" indent="-339725">
              <a:spcBef>
                <a:spcPct val="20000"/>
              </a:spcBef>
              <a:buClr>
                <a:srgbClr val="5C6C72"/>
              </a:buClr>
              <a:buSzPct val="108000"/>
              <a:buFont typeface="Wingdings 3" pitchFamily="18" charset="2"/>
              <a:buChar char=""/>
              <a:defRPr/>
            </a:pPr>
            <a:endParaRPr lang="en-US" sz="1600" kern="0">
              <a:solidFill>
                <a:prstClr val="black"/>
              </a:solidFill>
              <a:latin typeface="Calibri Light" panose="020F0302020204030204" pitchFamily="34" charset="0"/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AF96EE-8736-9A46-8D85-B487090CE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367" y="5120376"/>
            <a:ext cx="906463" cy="670008"/>
          </a:xfrm>
          <a:prstGeom prst="rect">
            <a:avLst/>
          </a:prstGeom>
          <a:solidFill>
            <a:srgbClr val="007DC1"/>
          </a:solidFill>
          <a:ln w="15875" algn="ctr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FDE1B9-4EF8-4C44-A70A-AE7BC46A3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772" y="5120376"/>
            <a:ext cx="904875" cy="670008"/>
          </a:xfrm>
          <a:prstGeom prst="rect">
            <a:avLst/>
          </a:prstGeom>
          <a:solidFill>
            <a:srgbClr val="63A945"/>
          </a:solidFill>
          <a:ln w="15875" algn="ctr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6" name="AutoShape 5">
            <a:extLst>
              <a:ext uri="{FF2B5EF4-FFF2-40B4-BE49-F238E27FC236}">
                <a16:creationId xmlns:a16="http://schemas.microsoft.com/office/drawing/2014/main" id="{1980CFED-07BD-9240-B28A-7290827CD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8346" y="2845944"/>
            <a:ext cx="1011237" cy="254000"/>
          </a:xfrm>
          <a:prstGeom prst="roundRect">
            <a:avLst>
              <a:gd name="adj" fmla="val 16667"/>
            </a:avLst>
          </a:prstGeom>
          <a:noFill/>
          <a:ln w="15875">
            <a:noFill/>
            <a:round/>
            <a:headEnd/>
            <a:tailEnd/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912813"/>
            <a:r>
              <a:rPr lang="en-US" sz="900">
                <a:solidFill>
                  <a:prstClr val="black"/>
                </a:solidFill>
                <a:latin typeface="Calibri" pitchFamily="34" charset="0"/>
              </a:rPr>
              <a:t>0/0/0</a:t>
            </a: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898F8ED6-344B-8946-BEA0-793F08A6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8194" y="2845944"/>
            <a:ext cx="1100137" cy="255389"/>
          </a:xfrm>
          <a:prstGeom prst="roundRect">
            <a:avLst>
              <a:gd name="adj" fmla="val 16667"/>
            </a:avLst>
          </a:prstGeom>
          <a:noFill/>
          <a:ln w="15875">
            <a:noFill/>
            <a:round/>
            <a:headEnd/>
            <a:tailEnd/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912813"/>
            <a:r>
              <a:rPr lang="en-US" sz="900">
                <a:solidFill>
                  <a:prstClr val="black"/>
                </a:solidFill>
                <a:latin typeface="Calibri" pitchFamily="34" charset="0"/>
              </a:rPr>
              <a:t>255/255/255</a:t>
            </a:r>
          </a:p>
        </p:txBody>
      </p:sp>
      <p:sp>
        <p:nvSpPr>
          <p:cNvPr id="28" name="AutoShape 7">
            <a:extLst>
              <a:ext uri="{FF2B5EF4-FFF2-40B4-BE49-F238E27FC236}">
                <a16:creationId xmlns:a16="http://schemas.microsoft.com/office/drawing/2014/main" id="{B8B3E9EE-77D7-A44E-9BB1-FBD7A580D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7455" y="3443495"/>
            <a:ext cx="992717" cy="249238"/>
          </a:xfrm>
          <a:prstGeom prst="roundRect">
            <a:avLst>
              <a:gd name="adj" fmla="val 16667"/>
            </a:avLst>
          </a:prstGeom>
          <a:noFill/>
          <a:ln w="15875">
            <a:noFill/>
            <a:round/>
            <a:headEnd/>
            <a:tailEnd/>
          </a:ln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912813">
              <a:lnSpc>
                <a:spcPts val="1200"/>
              </a:lnSpc>
            </a:pPr>
            <a:r>
              <a:rPr lang="en-US" sz="1000">
                <a:solidFill>
                  <a:srgbClr val="000000"/>
                </a:solidFill>
                <a:latin typeface="Calibri" pitchFamily="34" charset="0"/>
              </a:rPr>
              <a:t>Dark Red</a:t>
            </a:r>
          </a:p>
        </p:txBody>
      </p:sp>
      <p:sp>
        <p:nvSpPr>
          <p:cNvPr id="29" name="AutoShape 7">
            <a:extLst>
              <a:ext uri="{FF2B5EF4-FFF2-40B4-BE49-F238E27FC236}">
                <a16:creationId xmlns:a16="http://schemas.microsoft.com/office/drawing/2014/main" id="{6E2A0D50-541C-D34E-AC90-D0EF23CB9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084" y="3443495"/>
            <a:ext cx="997968" cy="249237"/>
          </a:xfrm>
          <a:prstGeom prst="roundRect">
            <a:avLst>
              <a:gd name="adj" fmla="val 16667"/>
            </a:avLst>
          </a:prstGeom>
          <a:noFill/>
          <a:ln w="15875">
            <a:noFill/>
            <a:round/>
            <a:headEnd/>
            <a:tailEnd/>
          </a:ln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912813">
              <a:lnSpc>
                <a:spcPts val="1200"/>
              </a:lnSpc>
            </a:pPr>
            <a:r>
              <a:rPr lang="en-US" sz="1000">
                <a:solidFill>
                  <a:srgbClr val="000000"/>
                </a:solidFill>
                <a:latin typeface="Calibri" pitchFamily="34" charset="0"/>
              </a:rPr>
              <a:t>Orange</a:t>
            </a:r>
          </a:p>
        </p:txBody>
      </p:sp>
      <p:sp>
        <p:nvSpPr>
          <p:cNvPr id="30" name="AutoShape 7">
            <a:extLst>
              <a:ext uri="{FF2B5EF4-FFF2-40B4-BE49-F238E27FC236}">
                <a16:creationId xmlns:a16="http://schemas.microsoft.com/office/drawing/2014/main" id="{2A38AACB-455D-2145-8DC5-0FA1EFD5B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806" y="3443495"/>
            <a:ext cx="969024" cy="249238"/>
          </a:xfrm>
          <a:prstGeom prst="roundRect">
            <a:avLst>
              <a:gd name="adj" fmla="val 16667"/>
            </a:avLst>
          </a:prstGeom>
          <a:noFill/>
          <a:ln w="15875">
            <a:noFill/>
            <a:round/>
            <a:headEnd/>
            <a:tailEnd/>
          </a:ln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912813">
              <a:lnSpc>
                <a:spcPts val="1200"/>
              </a:lnSpc>
            </a:pPr>
            <a:r>
              <a:rPr lang="en-US" sz="1000">
                <a:solidFill>
                  <a:srgbClr val="000000"/>
                </a:solidFill>
                <a:latin typeface="Calibri" pitchFamily="34" charset="0"/>
              </a:rPr>
              <a:t>Dark Gray</a:t>
            </a:r>
          </a:p>
        </p:txBody>
      </p:sp>
      <p:sp>
        <p:nvSpPr>
          <p:cNvPr id="31" name="AutoShape 7">
            <a:extLst>
              <a:ext uri="{FF2B5EF4-FFF2-40B4-BE49-F238E27FC236}">
                <a16:creationId xmlns:a16="http://schemas.microsoft.com/office/drawing/2014/main" id="{EC387D71-0975-8444-BCFF-1FA4F8728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5525" y="3443495"/>
            <a:ext cx="997968" cy="249237"/>
          </a:xfrm>
          <a:prstGeom prst="roundRect">
            <a:avLst>
              <a:gd name="adj" fmla="val 16667"/>
            </a:avLst>
          </a:prstGeom>
          <a:noFill/>
          <a:ln w="15875">
            <a:noFill/>
            <a:round/>
            <a:headEnd/>
            <a:tailEnd/>
          </a:ln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912813">
              <a:lnSpc>
                <a:spcPts val="1200"/>
              </a:lnSpc>
            </a:pPr>
            <a:r>
              <a:rPr lang="en-US" sz="1000">
                <a:solidFill>
                  <a:srgbClr val="000000"/>
                </a:solidFill>
                <a:latin typeface="Calibri" pitchFamily="34" charset="0"/>
              </a:rPr>
              <a:t>Yellow</a:t>
            </a:r>
          </a:p>
        </p:txBody>
      </p:sp>
      <p:sp>
        <p:nvSpPr>
          <p:cNvPr id="32" name="AutoShape 7">
            <a:extLst>
              <a:ext uri="{FF2B5EF4-FFF2-40B4-BE49-F238E27FC236}">
                <a16:creationId xmlns:a16="http://schemas.microsoft.com/office/drawing/2014/main" id="{66C0674E-3E32-654D-B0F0-5435D32E0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7455" y="4913890"/>
            <a:ext cx="992717" cy="249238"/>
          </a:xfrm>
          <a:prstGeom prst="roundRect">
            <a:avLst>
              <a:gd name="adj" fmla="val 16667"/>
            </a:avLst>
          </a:prstGeom>
          <a:noFill/>
          <a:ln w="15875">
            <a:noFill/>
            <a:round/>
            <a:headEnd/>
            <a:tailEnd/>
          </a:ln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912813">
              <a:lnSpc>
                <a:spcPts val="1200"/>
              </a:lnSpc>
            </a:pPr>
            <a:r>
              <a:rPr lang="en-US" sz="1000">
                <a:solidFill>
                  <a:srgbClr val="000000"/>
                </a:solidFill>
                <a:latin typeface="Calibri" pitchFamily="34" charset="0"/>
              </a:rPr>
              <a:t>Green</a:t>
            </a:r>
          </a:p>
        </p:txBody>
      </p:sp>
      <p:sp>
        <p:nvSpPr>
          <p:cNvPr id="33" name="AutoShape 7">
            <a:extLst>
              <a:ext uri="{FF2B5EF4-FFF2-40B4-BE49-F238E27FC236}">
                <a16:creationId xmlns:a16="http://schemas.microsoft.com/office/drawing/2014/main" id="{2D201B91-DCDA-694D-BB4D-241B683F7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806" y="4913890"/>
            <a:ext cx="969024" cy="249238"/>
          </a:xfrm>
          <a:prstGeom prst="roundRect">
            <a:avLst>
              <a:gd name="adj" fmla="val 16667"/>
            </a:avLst>
          </a:prstGeom>
          <a:noFill/>
          <a:ln w="15875">
            <a:noFill/>
            <a:round/>
            <a:headEnd/>
            <a:tailEnd/>
          </a:ln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912813">
              <a:lnSpc>
                <a:spcPts val="1200"/>
              </a:lnSpc>
            </a:pPr>
            <a:r>
              <a:rPr lang="en-US" sz="1000">
                <a:solidFill>
                  <a:srgbClr val="000000"/>
                </a:solidFill>
                <a:latin typeface="Calibri" pitchFamily="34" charset="0"/>
              </a:rPr>
              <a:t>Blue</a:t>
            </a:r>
          </a:p>
        </p:txBody>
      </p:sp>
      <p:pic>
        <p:nvPicPr>
          <p:cNvPr id="3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ACDFB45-B074-2D4E-82C4-5EB3BE343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106" y="1837211"/>
            <a:ext cx="231418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46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B9C928-24A1-5542-AF66-5225BB889D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r="1129"/>
          <a:stretch/>
        </p:blipFill>
        <p:spPr>
          <a:xfrm>
            <a:off x="-8468" y="-83126"/>
            <a:ext cx="12197293" cy="63781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D26466-CAC8-8D43-95CD-E00C7C262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1AFD6F-3874-43D7-B664-445E2F2F06B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93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6467-F2B1-6840-A161-17A1E8A8A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9D12F-E2F7-BD42-8AE8-3E221662A7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82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8CBC7D-0071-4425-A93B-7B70C7B4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BBE47-DF8D-405A-9C4A-A62FB86433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48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F40BDA-B70E-4ABD-8CF6-1A00DC12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F09F1-6502-4019-86FC-9D1C0D642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1AFD6F-3874-43D7-B664-445E2F2F06B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E1767B-629A-47FE-8006-C655C8AC7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73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68EBF8C-C7DD-DF02-6222-C7865C26D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20" y="2391582"/>
            <a:ext cx="4242378" cy="1668433"/>
          </a:xfrm>
        </p:spPr>
        <p:txBody>
          <a:bodyPr/>
          <a:lstStyle/>
          <a:p>
            <a:r>
              <a:rPr lang="en-US" dirty="0"/>
              <a:t>What Data are we getting?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A4A439E-664F-706E-8319-0F825DFD93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4435" y="470856"/>
            <a:ext cx="2607186" cy="4659283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BLMLands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CasesDocketed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,'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CityBoundaries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,'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CountyBoundaries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,'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CountyRoads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,'Directionals’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,'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Directionals_Lines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,'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DrillingSpacingUnits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,'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FederalForestService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,'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FedForestService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,'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FortBerthold_Mineral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,'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FortBerthold_Surface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,'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GasPlants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,'Horizontals’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032EE-7299-45D7-9CC3-7ED58AB90426}"/>
              </a:ext>
            </a:extLst>
          </p:cNvPr>
          <p:cNvSpPr txBox="1"/>
          <p:nvPr/>
        </p:nvSpPr>
        <p:spPr>
          <a:xfrm>
            <a:off x="8977744" y="424082"/>
            <a:ext cx="311875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,'</a:t>
            </a:r>
            <a:r>
              <a:rPr lang="en-US" dirty="0" err="1"/>
              <a:t>Horizontals_Lines</a:t>
            </a:r>
            <a:r>
              <a:rPr lang="en-US" dirty="0"/>
              <a:t>’</a:t>
            </a:r>
          </a:p>
          <a:p>
            <a:r>
              <a:rPr lang="en-US" dirty="0"/>
              <a:t>,'</a:t>
            </a:r>
            <a:r>
              <a:rPr lang="en-US" dirty="0" err="1"/>
              <a:t>InspectorAreas</a:t>
            </a:r>
            <a:r>
              <a:rPr lang="en-US" dirty="0"/>
              <a:t>’</a:t>
            </a:r>
          </a:p>
          <a:p>
            <a:r>
              <a:rPr lang="en-US" dirty="0"/>
              <a:t>,'</a:t>
            </a:r>
            <a:r>
              <a:rPr lang="en-US" dirty="0" err="1"/>
              <a:t>MajorRivrs</a:t>
            </a:r>
            <a:r>
              <a:rPr lang="en-US" dirty="0"/>
              <a:t>’</a:t>
            </a:r>
          </a:p>
          <a:p>
            <a:r>
              <a:rPr lang="en-US" dirty="0"/>
              <a:t>,'</a:t>
            </a:r>
            <a:r>
              <a:rPr lang="en-US" dirty="0" err="1"/>
              <a:t>MajorRoads</a:t>
            </a:r>
            <a:r>
              <a:rPr lang="en-US" dirty="0"/>
              <a:t>’</a:t>
            </a:r>
          </a:p>
          <a:p>
            <a:r>
              <a:rPr lang="en-US" dirty="0"/>
              <a:t>,'</a:t>
            </a:r>
            <a:r>
              <a:rPr lang="en-US" dirty="0" err="1"/>
              <a:t>MissouriRiver</a:t>
            </a:r>
            <a:r>
              <a:rPr lang="en-US" dirty="0"/>
              <a:t>’</a:t>
            </a:r>
          </a:p>
          <a:p>
            <a:r>
              <a:rPr lang="en-US" dirty="0"/>
              <a:t>,'</a:t>
            </a:r>
            <a:r>
              <a:rPr lang="en-US" dirty="0" err="1"/>
              <a:t>NDLandDept</a:t>
            </a:r>
            <a:r>
              <a:rPr lang="en-US" dirty="0"/>
              <a:t>’</a:t>
            </a:r>
          </a:p>
          <a:p>
            <a:r>
              <a:rPr lang="en-US" dirty="0"/>
              <a:t>,'</a:t>
            </a:r>
            <a:r>
              <a:rPr lang="en-US" dirty="0" err="1"/>
              <a:t>OilFields</a:t>
            </a:r>
            <a:r>
              <a:rPr lang="en-US" dirty="0"/>
              <a:t>’</a:t>
            </a:r>
          </a:p>
          <a:p>
            <a:r>
              <a:rPr lang="en-US" dirty="0"/>
              <a:t>,'</a:t>
            </a:r>
            <a:r>
              <a:rPr lang="en-US" dirty="0" err="1"/>
              <a:t>PermitStatusBeforeSpud</a:t>
            </a:r>
            <a:r>
              <a:rPr lang="en-US" dirty="0"/>
              <a:t>’</a:t>
            </a:r>
          </a:p>
          <a:p>
            <a:r>
              <a:rPr lang="en-US" dirty="0"/>
              <a:t>,'Reservations’</a:t>
            </a:r>
          </a:p>
          <a:p>
            <a:r>
              <a:rPr lang="en-US" dirty="0"/>
              <a:t>,'Rigs’</a:t>
            </a:r>
          </a:p>
          <a:p>
            <a:r>
              <a:rPr lang="en-US" dirty="0"/>
              <a:t>,'Sections’</a:t>
            </a:r>
          </a:p>
          <a:p>
            <a:r>
              <a:rPr lang="en-US" dirty="0"/>
              <a:t>,'Seismic2DPreplot’</a:t>
            </a:r>
          </a:p>
          <a:p>
            <a:r>
              <a:rPr lang="en-US" dirty="0"/>
              <a:t>,'Seismic3DPreplot’</a:t>
            </a:r>
          </a:p>
          <a:p>
            <a:r>
              <a:rPr lang="en-US" dirty="0"/>
              <a:t>,'Townships’</a:t>
            </a:r>
          </a:p>
          <a:p>
            <a:r>
              <a:rPr lang="en-US" dirty="0"/>
              <a:t>,'</a:t>
            </a:r>
            <a:r>
              <a:rPr lang="en-US" dirty="0" err="1"/>
              <a:t>UnitBoundaries</a:t>
            </a:r>
            <a:r>
              <a:rPr lang="en-US" dirty="0"/>
              <a:t>’</a:t>
            </a:r>
          </a:p>
          <a:p>
            <a:r>
              <a:rPr lang="en-US" dirty="0"/>
              <a:t>,'Wells',]</a:t>
            </a:r>
          </a:p>
        </p:txBody>
      </p:sp>
    </p:spTree>
    <p:extLst>
      <p:ext uri="{BB962C8B-B14F-4D97-AF65-F5344CB8AC3E}">
        <p14:creationId xmlns:p14="http://schemas.microsoft.com/office/powerpoint/2010/main" val="169987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00342-CBAD-41AC-BF19-1CF6AC12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Data Going?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A0565-A646-455D-AF08-F1C0EDA848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35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E411-CCBD-4262-9018-BB91DE3D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data being used for?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1B99C-62D2-4F50-B8ED-6F283E0CDE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41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E7448-7457-4C73-8370-8FDF88CAF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it being copied?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01A5B-A7AF-4182-8DF5-C07ED4DD8F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94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9D8E9-A35B-468B-934F-437C2A5E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7245A-20DA-41AE-B904-0E4AAD05E3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27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8AD1A-CEBF-5F4E-977F-982A4EFB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presentation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59E44E-51C5-3148-A516-B2F8717E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FD6F-3874-43D7-B664-445E2F2F06B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563F9-3B76-8040-A9BE-ABB7D6D49C2E}"/>
              </a:ext>
            </a:extLst>
          </p:cNvPr>
          <p:cNvSpPr txBox="1"/>
          <p:nvPr/>
        </p:nvSpPr>
        <p:spPr>
          <a:xfrm>
            <a:off x="396621" y="819918"/>
            <a:ext cx="7933594" cy="70171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Choose from five color options, starting with the cover slide.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293F3-8E6D-4D4A-9CF3-9502392DED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33" y="3066892"/>
            <a:ext cx="2216399" cy="1247513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32179D-EF68-154D-B9DE-40B41D8F0F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5259" y="3070052"/>
            <a:ext cx="2200522" cy="123476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0BBB7-430A-AC46-A5F7-5385465AC4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4329" y="3069168"/>
            <a:ext cx="2198058" cy="1235533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316359-EBE2-D344-9A20-9B5A9B1A33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2779" y="3067452"/>
            <a:ext cx="2196833" cy="123896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737BEF-0A4C-934E-B263-C716F7AD83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81892" y="3066892"/>
            <a:ext cx="2194280" cy="123650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C574AC-2124-B44F-B4AF-005144C5A2DD}"/>
              </a:ext>
            </a:extLst>
          </p:cNvPr>
          <p:cNvSpPr txBox="1"/>
          <p:nvPr/>
        </p:nvSpPr>
        <p:spPr>
          <a:xfrm>
            <a:off x="396621" y="2632981"/>
            <a:ext cx="11424477" cy="70171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Go to LAYOUT in PowerPoint to see dividers in five color options. (See how on slide 4.)</a:t>
            </a:r>
          </a:p>
          <a:p>
            <a:pPr algn="l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AF9F70-8C79-A047-9CF1-E2EF37BCD0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90" y="1238313"/>
            <a:ext cx="2239036" cy="126179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3B9079-8E7F-A942-9B5A-E5FC2AD0A4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3456" y="1238314"/>
            <a:ext cx="2239036" cy="1258146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DC1042-0A6B-0443-8CB6-DC94FE2AC9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2422" y="1238314"/>
            <a:ext cx="2239036" cy="1257858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D07AE2-1183-354D-9074-8741E87B3A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41389" y="1238313"/>
            <a:ext cx="2233112" cy="126179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29A519-2BA0-6444-A1AD-1EBE5E6997D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1239230"/>
            <a:ext cx="2239037" cy="125762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A701CA-63BB-9C46-A0C6-190E355C948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2" y="4856993"/>
            <a:ext cx="2412835" cy="135924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07ECA5-C38B-CC41-B617-32365971CF4F}"/>
              </a:ext>
            </a:extLst>
          </p:cNvPr>
          <p:cNvSpPr txBox="1"/>
          <p:nvPr/>
        </p:nvSpPr>
        <p:spPr>
          <a:xfrm>
            <a:off x="396621" y="4446044"/>
            <a:ext cx="7933594" cy="70171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New content page accommodates a full-slide photo.</a:t>
            </a:r>
          </a:p>
          <a:p>
            <a:pPr algn="l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6CCCAA-32E0-0148-AAD2-2F6D4FE6C9DA}"/>
              </a:ext>
            </a:extLst>
          </p:cNvPr>
          <p:cNvSpPr txBox="1"/>
          <p:nvPr/>
        </p:nvSpPr>
        <p:spPr>
          <a:xfrm>
            <a:off x="6748341" y="5280058"/>
            <a:ext cx="2490439" cy="481408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algn="l"/>
            <a:r>
              <a:rPr lang="en-US" sz="1000">
                <a:latin typeface="Calibri Light" panose="020F0302020204030204" pitchFamily="34" charset="0"/>
                <a:cs typeface="Calibri Light" panose="020F0302020204030204" pitchFamily="34" charset="0"/>
              </a:rPr>
              <a:t>Crop photos so that ConocoPhillips </a:t>
            </a:r>
            <a:br>
              <a:rPr lang="en-US" sz="100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000">
                <a:latin typeface="Calibri Light" panose="020F0302020204030204" pitchFamily="34" charset="0"/>
                <a:cs typeface="Calibri Light" panose="020F0302020204030204" pitchFamily="34" charset="0"/>
              </a:rPr>
              <a:t>logo is always visible.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30B2F9-4467-134B-98A4-6656C74E8B6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906" y="4856993"/>
            <a:ext cx="2387707" cy="135924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92AD8D-B3DD-EC47-B044-BEF37B38E90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92" r="68999"/>
          <a:stretch/>
        </p:blipFill>
        <p:spPr>
          <a:xfrm>
            <a:off x="5227474" y="5115402"/>
            <a:ext cx="1417855" cy="809928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81634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481D-1853-AA41-96D3-5D25D1F6C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FC20B0-903C-FD40-B5C7-93537D4B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FD6F-3874-43D7-B664-445E2F2F06B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27">
            <a:extLst>
              <a:ext uri="{FF2B5EF4-FFF2-40B4-BE49-F238E27FC236}">
                <a16:creationId xmlns:a16="http://schemas.microsoft.com/office/drawing/2014/main" id="{08FD5103-E3C7-3140-9EBF-5D2FC7522119}"/>
              </a:ext>
            </a:extLst>
          </p:cNvPr>
          <p:cNvSpPr txBox="1">
            <a:spLocks/>
          </p:cNvSpPr>
          <p:nvPr/>
        </p:nvSpPr>
        <p:spPr>
          <a:xfrm>
            <a:off x="593256" y="2285892"/>
            <a:ext cx="10969943" cy="3022483"/>
          </a:xfrm>
          <a:prstGeom prst="rect">
            <a:avLst/>
          </a:prstGeom>
        </p:spPr>
        <p:txBody>
          <a:bodyPr>
            <a:normAutofit/>
          </a:bodyPr>
          <a:lstStyle>
            <a:lvl1pPr marL="282575" indent="-2825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301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.Lucida Grande UI Regular"/>
              <a:buChar char="―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4263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075" indent="-2349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.Lucida Grande UI Regular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16986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BF5A8583-76C8-A943-9BD6-C2CE9F155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522" y="977484"/>
            <a:ext cx="52564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Click the down arrow by New Slide or Layout to see all available slide layouts.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35446A-F3D6-374E-98A8-E776F2CCF350}"/>
              </a:ext>
            </a:extLst>
          </p:cNvPr>
          <p:cNvSpPr/>
          <p:nvPr/>
        </p:nvSpPr>
        <p:spPr>
          <a:xfrm>
            <a:off x="6538988" y="977484"/>
            <a:ext cx="50378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/>
              <a:t>Best Practices: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Stay with one color theme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Do not drag other slides into this template (See Slide 4 for how to migrate content) 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Leave clear space around the ConocoPhillips logo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F84754-6090-324A-A106-B5DDC513E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99" y="1852612"/>
            <a:ext cx="4039416" cy="385070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7B5F40-1550-5046-9CFC-7DEAF5CA7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15" y="3065417"/>
            <a:ext cx="3734210" cy="142509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16F728-CC27-F64F-BC49-D8BD090F9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15" y="4792769"/>
            <a:ext cx="1784149" cy="64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202494-ECD2-8F47-A641-F19D51F41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416" y="4862011"/>
            <a:ext cx="1784149" cy="51145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D6B7C4-1071-D742-937B-4BAC47D70A8B}"/>
              </a:ext>
            </a:extLst>
          </p:cNvPr>
          <p:cNvCxnSpPr/>
          <p:nvPr/>
        </p:nvCxnSpPr>
        <p:spPr>
          <a:xfrm flipV="1">
            <a:off x="7578515" y="4658435"/>
            <a:ext cx="1950061" cy="84538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670B55-8A2F-844F-96EA-9DFE69E1359E}"/>
              </a:ext>
            </a:extLst>
          </p:cNvPr>
          <p:cNvCxnSpPr/>
          <p:nvPr/>
        </p:nvCxnSpPr>
        <p:spPr>
          <a:xfrm flipV="1">
            <a:off x="9362664" y="4658435"/>
            <a:ext cx="1950061" cy="84538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191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17DF-6939-AE40-B026-ABEE5D21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Migrating Content to New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8436B4-AEB3-4B5D-A9DD-60FA0C33C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1AFD6F-3874-43D7-B664-445E2F2F06B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80B1CEA-2B94-7E48-8C5A-9E720DE20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1864"/>
            <a:ext cx="566928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</a:pPr>
            <a:r>
              <a:rPr lang="en-US" b="1"/>
              <a:t>Old Presentation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Go to the slide with content you want to migrate.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Click + hold your mouse down to drag a grey box over the entire content area of the slide.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Release the mouse to select the content.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Ensure that you didn’t copy the header, slide numbers or logo.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With the content boxes still selected, click CTRL + C to copy the content.</a:t>
            </a:r>
          </a:p>
          <a:p>
            <a:pPr>
              <a:buClr>
                <a:schemeClr val="accent1"/>
              </a:buClr>
            </a:pPr>
            <a:r>
              <a:rPr lang="en-US"/>
              <a:t>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4C04C-EEF4-DB44-ABCC-A121CC2F39F0}"/>
              </a:ext>
            </a:extLst>
          </p:cNvPr>
          <p:cNvSpPr/>
          <p:nvPr/>
        </p:nvSpPr>
        <p:spPr>
          <a:xfrm>
            <a:off x="454263" y="849166"/>
            <a:ext cx="11280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To avoid formatting issues, it is recommended that you migrate old slides by copying and pasting content into a new presentation. Below is a quick guide: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4EAA0E-C695-1447-9E57-DE90507E1074}"/>
              </a:ext>
            </a:extLst>
          </p:cNvPr>
          <p:cNvSpPr/>
          <p:nvPr/>
        </p:nvSpPr>
        <p:spPr>
          <a:xfrm>
            <a:off x="6313155" y="1701864"/>
            <a:ext cx="51837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</a:pPr>
            <a:r>
              <a:rPr lang="en-US" b="1"/>
              <a:t>New Presentation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Click the down arrow next to New Slide and select your preferred “Title Only” slide to add it to your presentation.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Go to the new slide and click CTRL + V to copy your content into the blank slide.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Resize or adjust the content to fit the new template correctly.</a:t>
            </a:r>
          </a:p>
        </p:txBody>
      </p:sp>
      <p:sp>
        <p:nvSpPr>
          <p:cNvPr id="7" name="Arrow: Right 10">
            <a:extLst>
              <a:ext uri="{FF2B5EF4-FFF2-40B4-BE49-F238E27FC236}">
                <a16:creationId xmlns:a16="http://schemas.microsoft.com/office/drawing/2014/main" id="{7F546B5A-9F7B-2D49-A642-324498C15935}"/>
              </a:ext>
            </a:extLst>
          </p:cNvPr>
          <p:cNvSpPr/>
          <p:nvPr/>
        </p:nvSpPr>
        <p:spPr>
          <a:xfrm>
            <a:off x="5563402" y="2659775"/>
            <a:ext cx="885524" cy="647299"/>
          </a:xfrm>
          <a:prstGeom prst="rightArrow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endParaRPr lang="en-US" sz="2200"/>
          </a:p>
        </p:txBody>
      </p:sp>
      <p:sp>
        <p:nvSpPr>
          <p:cNvPr id="8" name="Arrow: Right 12">
            <a:extLst>
              <a:ext uri="{FF2B5EF4-FFF2-40B4-BE49-F238E27FC236}">
                <a16:creationId xmlns:a16="http://schemas.microsoft.com/office/drawing/2014/main" id="{A894489E-0388-7347-951C-9A437AE10EB3}"/>
              </a:ext>
            </a:extLst>
          </p:cNvPr>
          <p:cNvSpPr/>
          <p:nvPr/>
        </p:nvSpPr>
        <p:spPr>
          <a:xfrm>
            <a:off x="5644407" y="2541623"/>
            <a:ext cx="962526" cy="647299"/>
          </a:xfrm>
          <a:prstGeom prst="rightArrow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l"/>
            <a:endParaRPr lang="en-US" sz="220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7BCC58-6DBF-B841-99CD-73FB37F973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43" y="4277277"/>
            <a:ext cx="3599394" cy="1924508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1B8586-0200-D242-845B-DBE86D64DB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311" y="4277277"/>
            <a:ext cx="3405447" cy="19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4329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LAYOUT - RED">
  <a:themeElements>
    <a:clrScheme name="New Brand 11-11">
      <a:dk1>
        <a:sysClr val="windowText" lastClr="000000"/>
      </a:dk1>
      <a:lt1>
        <a:sysClr val="window" lastClr="FFFFFF"/>
      </a:lt1>
      <a:dk2>
        <a:srgbClr val="353E41"/>
      </a:dk2>
      <a:lt2>
        <a:srgbClr val="E3E7E9"/>
      </a:lt2>
      <a:accent1>
        <a:srgbClr val="5C6C72"/>
      </a:accent1>
      <a:accent2>
        <a:srgbClr val="C72825"/>
      </a:accent2>
      <a:accent3>
        <a:srgbClr val="F57F29"/>
      </a:accent3>
      <a:accent4>
        <a:srgbClr val="FFC709"/>
      </a:accent4>
      <a:accent5>
        <a:srgbClr val="007DC1"/>
      </a:accent5>
      <a:accent6>
        <a:srgbClr val="63A945"/>
      </a:accent6>
      <a:hlink>
        <a:srgbClr val="0070C0"/>
      </a:hlink>
      <a:folHlink>
        <a:srgbClr val="73237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>
        <a:norm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ew_Corporate_PowerPoint_Template_Arrows_092220_template.potx" id="{2B2CBD6D-223C-46C3-8727-25B21C966DFC}" vid="{200DC61F-8580-4A85-B8CB-3AA810266B2E}"/>
    </a:ext>
  </a:extLst>
</a:theme>
</file>

<file path=ppt/theme/theme2.xml><?xml version="1.0" encoding="utf-8"?>
<a:theme xmlns:a="http://schemas.openxmlformats.org/drawingml/2006/main" name="SLIDE LAYOUT - BLUE">
  <a:themeElements>
    <a:clrScheme name="New Brand 11-11">
      <a:dk1>
        <a:sysClr val="windowText" lastClr="000000"/>
      </a:dk1>
      <a:lt1>
        <a:sysClr val="window" lastClr="FFFFFF"/>
      </a:lt1>
      <a:dk2>
        <a:srgbClr val="353E41"/>
      </a:dk2>
      <a:lt2>
        <a:srgbClr val="E3E7E9"/>
      </a:lt2>
      <a:accent1>
        <a:srgbClr val="5C6C72"/>
      </a:accent1>
      <a:accent2>
        <a:srgbClr val="C72825"/>
      </a:accent2>
      <a:accent3>
        <a:srgbClr val="F57F29"/>
      </a:accent3>
      <a:accent4>
        <a:srgbClr val="FFC709"/>
      </a:accent4>
      <a:accent5>
        <a:srgbClr val="007DC1"/>
      </a:accent5>
      <a:accent6>
        <a:srgbClr val="63A945"/>
      </a:accent6>
      <a:hlink>
        <a:srgbClr val="0070C0"/>
      </a:hlink>
      <a:folHlink>
        <a:srgbClr val="73237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_Corporate_PowerPoint_Template_Arrows_092220_template.potx" id="{2B2CBD6D-223C-46C3-8727-25B21C966DFC}" vid="{A9954C41-576A-4B7C-B52A-42EE91419B9A}"/>
    </a:ext>
  </a:extLst>
</a:theme>
</file>

<file path=ppt/theme/theme3.xml><?xml version="1.0" encoding="utf-8"?>
<a:theme xmlns:a="http://schemas.openxmlformats.org/drawingml/2006/main" name="SLIDE LAYOUT - GREEN">
  <a:themeElements>
    <a:clrScheme name="New Brand 11-11">
      <a:dk1>
        <a:sysClr val="windowText" lastClr="000000"/>
      </a:dk1>
      <a:lt1>
        <a:sysClr val="window" lastClr="FFFFFF"/>
      </a:lt1>
      <a:dk2>
        <a:srgbClr val="353E41"/>
      </a:dk2>
      <a:lt2>
        <a:srgbClr val="E3E7E9"/>
      </a:lt2>
      <a:accent1>
        <a:srgbClr val="5C6C72"/>
      </a:accent1>
      <a:accent2>
        <a:srgbClr val="C72825"/>
      </a:accent2>
      <a:accent3>
        <a:srgbClr val="F57F29"/>
      </a:accent3>
      <a:accent4>
        <a:srgbClr val="FFC709"/>
      </a:accent4>
      <a:accent5>
        <a:srgbClr val="007DC1"/>
      </a:accent5>
      <a:accent6>
        <a:srgbClr val="63A945"/>
      </a:accent6>
      <a:hlink>
        <a:srgbClr val="0070C0"/>
      </a:hlink>
      <a:folHlink>
        <a:srgbClr val="73237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_Corporate_PowerPoint_Template_Arrows_092220_template.potx" id="{2B2CBD6D-223C-46C3-8727-25B21C966DFC}" vid="{78E3B925-E705-410A-A72D-605B568E227C}"/>
    </a:ext>
  </a:extLst>
</a:theme>
</file>

<file path=ppt/theme/theme4.xml><?xml version="1.0" encoding="utf-8"?>
<a:theme xmlns:a="http://schemas.openxmlformats.org/drawingml/2006/main" name="SLIDE LAYOUT - ORANGE">
  <a:themeElements>
    <a:clrScheme name="New Brand 11-11">
      <a:dk1>
        <a:sysClr val="windowText" lastClr="000000"/>
      </a:dk1>
      <a:lt1>
        <a:sysClr val="window" lastClr="FFFFFF"/>
      </a:lt1>
      <a:dk2>
        <a:srgbClr val="353E41"/>
      </a:dk2>
      <a:lt2>
        <a:srgbClr val="E3E7E9"/>
      </a:lt2>
      <a:accent1>
        <a:srgbClr val="5C6C72"/>
      </a:accent1>
      <a:accent2>
        <a:srgbClr val="C72825"/>
      </a:accent2>
      <a:accent3>
        <a:srgbClr val="F57F29"/>
      </a:accent3>
      <a:accent4>
        <a:srgbClr val="FFC709"/>
      </a:accent4>
      <a:accent5>
        <a:srgbClr val="007DC1"/>
      </a:accent5>
      <a:accent6>
        <a:srgbClr val="63A945"/>
      </a:accent6>
      <a:hlink>
        <a:srgbClr val="0070C0"/>
      </a:hlink>
      <a:folHlink>
        <a:srgbClr val="73237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_Corporate_PowerPoint_Template_Arrows_092220_template.potx" id="{2B2CBD6D-223C-46C3-8727-25B21C966DFC}" vid="{0C1BB008-B2B7-455E-BBB1-75CB63F2F95F}"/>
    </a:ext>
  </a:extLst>
</a:theme>
</file>

<file path=ppt/theme/theme5.xml><?xml version="1.0" encoding="utf-8"?>
<a:theme xmlns:a="http://schemas.openxmlformats.org/drawingml/2006/main" name="SLIDE LAYOUT - FULL PHOTO">
  <a:themeElements>
    <a:clrScheme name="New Brand 11-11">
      <a:dk1>
        <a:sysClr val="windowText" lastClr="000000"/>
      </a:dk1>
      <a:lt1>
        <a:sysClr val="window" lastClr="FFFFFF"/>
      </a:lt1>
      <a:dk2>
        <a:srgbClr val="353E41"/>
      </a:dk2>
      <a:lt2>
        <a:srgbClr val="E3E7E9"/>
      </a:lt2>
      <a:accent1>
        <a:srgbClr val="5C6C72"/>
      </a:accent1>
      <a:accent2>
        <a:srgbClr val="C72825"/>
      </a:accent2>
      <a:accent3>
        <a:srgbClr val="F57F29"/>
      </a:accent3>
      <a:accent4>
        <a:srgbClr val="FFC709"/>
      </a:accent4>
      <a:accent5>
        <a:srgbClr val="007DC1"/>
      </a:accent5>
      <a:accent6>
        <a:srgbClr val="63A945"/>
      </a:accent6>
      <a:hlink>
        <a:srgbClr val="0070C0"/>
      </a:hlink>
      <a:folHlink>
        <a:srgbClr val="73237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_Corporate_PowerPoint_Template_Arrows_092220_template.potx" id="{2B2CBD6D-223C-46C3-8727-25B21C966DFC}" vid="{6A0C2E90-23D4-4577-81B4-491BDFC9141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New_Corporate_PowerPoint_Template_Arrows_092220_template[3]</Template>
  <TotalTime>40</TotalTime>
  <Words>452</Words>
  <Application>Microsoft Office PowerPoint</Application>
  <PresentationFormat>Custom</PresentationFormat>
  <Paragraphs>92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.Lucida Grande UI Regular</vt:lpstr>
      <vt:lpstr>Arial</vt:lpstr>
      <vt:lpstr>Calibri</vt:lpstr>
      <vt:lpstr>Calibri Light</vt:lpstr>
      <vt:lpstr>Wingdings</vt:lpstr>
      <vt:lpstr>Wingdings 3</vt:lpstr>
      <vt:lpstr>SLIDE LAYOUT - RED</vt:lpstr>
      <vt:lpstr>SLIDE LAYOUT - BLUE</vt:lpstr>
      <vt:lpstr>SLIDE LAYOUT - GREEN</vt:lpstr>
      <vt:lpstr>SLIDE LAYOUT - ORANGE</vt:lpstr>
      <vt:lpstr>SLIDE LAYOUT - FULL PHOTO</vt:lpstr>
      <vt:lpstr>NDIC Data Getter</vt:lpstr>
      <vt:lpstr>What Data are we getting?</vt:lpstr>
      <vt:lpstr>Where is the Data Going?</vt:lpstr>
      <vt:lpstr>What is the data being used for?</vt:lpstr>
      <vt:lpstr>How is it being copied?</vt:lpstr>
      <vt:lpstr>PowerPoint Presentation</vt:lpstr>
      <vt:lpstr>New presentation options</vt:lpstr>
      <vt:lpstr>Getting Started</vt:lpstr>
      <vt:lpstr>Migrating Content to New Template</vt:lpstr>
      <vt:lpstr>PowerPoint Presentation</vt:lpstr>
      <vt:lpstr>Approved Color Palette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Herring, Matt G</dc:creator>
  <cp:lastModifiedBy>Herring, Matt G</cp:lastModifiedBy>
  <cp:revision>2</cp:revision>
  <dcterms:created xsi:type="dcterms:W3CDTF">2022-03-31T13:52:19Z</dcterms:created>
  <dcterms:modified xsi:type="dcterms:W3CDTF">2022-03-31T14:32:55Z</dcterms:modified>
</cp:coreProperties>
</file>